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0" r:id="rId2"/>
  </p:sldMasterIdLst>
  <p:notesMasterIdLst>
    <p:notesMasterId r:id="rId5"/>
  </p:notesMasterIdLst>
  <p:sldIdLst>
    <p:sldId id="256" r:id="rId3"/>
    <p:sldId id="257" r:id="rId4"/>
  </p:sldIdLst>
  <p:sldSz cx="10693400" cy="15122525"/>
  <p:notesSz cx="8794750" cy="12646025"/>
  <p:defaultTextStyle>
    <a:defPPr>
      <a:defRPr lang="ja-JP"/>
    </a:defPPr>
    <a:lvl1pPr algn="ctr" rtl="0" fontAlgn="base">
      <a:spcBef>
        <a:spcPct val="0"/>
      </a:spcBef>
      <a:spcAft>
        <a:spcPct val="0"/>
      </a:spcAft>
      <a:defRPr kumimoji="1" sz="29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kumimoji="1" sz="29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kumimoji="1" sz="29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kumimoji="1" sz="29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kumimoji="1" sz="29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5pPr>
    <a:lvl6pPr marL="2286000" algn="l" defTabSz="914400" rtl="0" eaLnBrk="1" latinLnBrk="0" hangingPunct="1">
      <a:defRPr kumimoji="1" sz="29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6pPr>
    <a:lvl7pPr marL="2743200" algn="l" defTabSz="914400" rtl="0" eaLnBrk="1" latinLnBrk="0" hangingPunct="1">
      <a:defRPr kumimoji="1" sz="29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7pPr>
    <a:lvl8pPr marL="3200400" algn="l" defTabSz="914400" rtl="0" eaLnBrk="1" latinLnBrk="0" hangingPunct="1">
      <a:defRPr kumimoji="1" sz="29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8pPr>
    <a:lvl9pPr marL="3657600" algn="l" defTabSz="914400" rtl="0" eaLnBrk="1" latinLnBrk="0" hangingPunct="1">
      <a:defRPr kumimoji="1" sz="29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既定のセクション" id="{63382190-22A4-428C-AFF7-B1DFBF58A22D}">
          <p14:sldIdLst>
            <p14:sldId id="256"/>
            <p14:sldId id="257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77" autoAdjust="0"/>
    <p:restoredTop sz="94282" autoAdjust="0"/>
  </p:normalViewPr>
  <p:slideViewPr>
    <p:cSldViewPr showGuides="1">
      <p:cViewPr varScale="1">
        <p:scale>
          <a:sx n="47" d="100"/>
          <a:sy n="47" d="100"/>
        </p:scale>
        <p:origin x="-1602" y="-90"/>
      </p:cViewPr>
      <p:guideLst>
        <p:guide orient="horz" pos="4763"/>
        <p:guide pos="336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0" d="100"/>
          <a:sy n="60" d="100"/>
        </p:scale>
        <p:origin x="-2166" y="-78"/>
      </p:cViewPr>
      <p:guideLst>
        <p:guide orient="horz" pos="3983"/>
        <p:guide pos="277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811588" cy="6318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4981575" y="0"/>
            <a:ext cx="3811588" cy="6318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C41C71C-0F17-46EB-AF5D-1420804510AF}" type="datetimeFigureOut">
              <a:rPr kumimoji="1" lang="ja-JP" altLang="en-US" smtClean="0"/>
              <a:t>2013/9/17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2720975" y="947738"/>
            <a:ext cx="3352800" cy="4743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879475" y="6007100"/>
            <a:ext cx="7035800" cy="569118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12011025"/>
            <a:ext cx="3811588" cy="6334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4981575" y="12011025"/>
            <a:ext cx="3811588" cy="6334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053E307-DB69-4ED8-AD8B-C31FB5CCD44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429196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53E307-DB69-4ED8-AD8B-C31FB5CCD44F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826987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672310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09810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グループ化 6"/>
          <p:cNvGrpSpPr/>
          <p:nvPr userDrawn="1"/>
        </p:nvGrpSpPr>
        <p:grpSpPr>
          <a:xfrm>
            <a:off x="4872141" y="2269529"/>
            <a:ext cx="935037" cy="360362"/>
            <a:chOff x="4872140" y="2269529"/>
            <a:chExt cx="935037" cy="360362"/>
          </a:xfrm>
        </p:grpSpPr>
        <p:sp>
          <p:nvSpPr>
            <p:cNvPr id="1073" name="Line 49"/>
            <p:cNvSpPr>
              <a:spLocks noChangeShapeType="1"/>
            </p:cNvSpPr>
            <p:nvPr userDrawn="1"/>
          </p:nvSpPr>
          <p:spPr bwMode="auto">
            <a:xfrm>
              <a:off x="5339658" y="2269529"/>
              <a:ext cx="0" cy="360362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1074" name="Line 50"/>
            <p:cNvSpPr>
              <a:spLocks noChangeShapeType="1"/>
            </p:cNvSpPr>
            <p:nvPr userDrawn="1"/>
          </p:nvSpPr>
          <p:spPr bwMode="auto">
            <a:xfrm>
              <a:off x="4872140" y="2471141"/>
              <a:ext cx="935037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</p:grpSp>
      <p:grpSp>
        <p:nvGrpSpPr>
          <p:cNvPr id="10" name="グループ化 9"/>
          <p:cNvGrpSpPr/>
          <p:nvPr userDrawn="1"/>
        </p:nvGrpSpPr>
        <p:grpSpPr>
          <a:xfrm>
            <a:off x="4873502" y="13534429"/>
            <a:ext cx="935037" cy="360362"/>
            <a:chOff x="4873502" y="13534429"/>
            <a:chExt cx="935037" cy="360362"/>
          </a:xfrm>
        </p:grpSpPr>
        <p:sp>
          <p:nvSpPr>
            <p:cNvPr id="1076" name="Line 52"/>
            <p:cNvSpPr>
              <a:spLocks noChangeShapeType="1"/>
            </p:cNvSpPr>
            <p:nvPr userDrawn="1"/>
          </p:nvSpPr>
          <p:spPr bwMode="auto">
            <a:xfrm>
              <a:off x="5341020" y="13534429"/>
              <a:ext cx="0" cy="360362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1077" name="Line 53"/>
            <p:cNvSpPr>
              <a:spLocks noChangeShapeType="1"/>
            </p:cNvSpPr>
            <p:nvPr userDrawn="1"/>
          </p:nvSpPr>
          <p:spPr bwMode="auto">
            <a:xfrm>
              <a:off x="4873502" y="13702704"/>
              <a:ext cx="935037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</p:grpSp>
      <p:grpSp>
        <p:nvGrpSpPr>
          <p:cNvPr id="8" name="グループ化 7"/>
          <p:cNvGrpSpPr/>
          <p:nvPr userDrawn="1"/>
        </p:nvGrpSpPr>
        <p:grpSpPr>
          <a:xfrm>
            <a:off x="1093790" y="7615183"/>
            <a:ext cx="358775" cy="935037"/>
            <a:chOff x="1093790" y="7615183"/>
            <a:chExt cx="358775" cy="935037"/>
          </a:xfrm>
        </p:grpSpPr>
        <p:sp>
          <p:nvSpPr>
            <p:cNvPr id="1078" name="Line 54"/>
            <p:cNvSpPr>
              <a:spLocks noChangeShapeType="1"/>
            </p:cNvSpPr>
            <p:nvPr userDrawn="1"/>
          </p:nvSpPr>
          <p:spPr bwMode="auto">
            <a:xfrm>
              <a:off x="1093790" y="8061269"/>
              <a:ext cx="358775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1079" name="Line 55"/>
            <p:cNvSpPr>
              <a:spLocks noChangeShapeType="1"/>
            </p:cNvSpPr>
            <p:nvPr userDrawn="1"/>
          </p:nvSpPr>
          <p:spPr bwMode="auto">
            <a:xfrm>
              <a:off x="1273177" y="7615183"/>
              <a:ext cx="0" cy="935037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</p:grpSp>
      <p:grpSp>
        <p:nvGrpSpPr>
          <p:cNvPr id="9" name="グループ化 8"/>
          <p:cNvGrpSpPr/>
          <p:nvPr userDrawn="1"/>
        </p:nvGrpSpPr>
        <p:grpSpPr>
          <a:xfrm>
            <a:off x="9229727" y="7614469"/>
            <a:ext cx="358775" cy="935037"/>
            <a:chOff x="9229727" y="7614468"/>
            <a:chExt cx="358775" cy="935037"/>
          </a:xfrm>
        </p:grpSpPr>
        <p:sp>
          <p:nvSpPr>
            <p:cNvPr id="1082" name="Line 58"/>
            <p:cNvSpPr>
              <a:spLocks noChangeShapeType="1"/>
            </p:cNvSpPr>
            <p:nvPr userDrawn="1"/>
          </p:nvSpPr>
          <p:spPr bwMode="auto">
            <a:xfrm>
              <a:off x="9229727" y="8062142"/>
              <a:ext cx="358775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1083" name="Line 59"/>
            <p:cNvSpPr>
              <a:spLocks noChangeShapeType="1"/>
            </p:cNvSpPr>
            <p:nvPr userDrawn="1"/>
          </p:nvSpPr>
          <p:spPr bwMode="auto">
            <a:xfrm>
              <a:off x="9409114" y="7614468"/>
              <a:ext cx="0" cy="935037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</p:grpSp>
      <p:grpSp>
        <p:nvGrpSpPr>
          <p:cNvPr id="31" name="グループ化 2"/>
          <p:cNvGrpSpPr>
            <a:grpSpLocks/>
          </p:cNvGrpSpPr>
          <p:nvPr userDrawn="1"/>
        </p:nvGrpSpPr>
        <p:grpSpPr bwMode="auto">
          <a:xfrm>
            <a:off x="90488" y="239713"/>
            <a:ext cx="9504684" cy="14574837"/>
            <a:chOff x="90116" y="239659"/>
            <a:chExt cx="9505092" cy="14574399"/>
          </a:xfrm>
        </p:grpSpPr>
        <p:grpSp>
          <p:nvGrpSpPr>
            <p:cNvPr id="32" name="グループ化 5"/>
            <p:cNvGrpSpPr>
              <a:grpSpLocks/>
            </p:cNvGrpSpPr>
            <p:nvPr userDrawn="1"/>
          </p:nvGrpSpPr>
          <p:grpSpPr bwMode="auto">
            <a:xfrm>
              <a:off x="90116" y="1146094"/>
              <a:ext cx="9136434" cy="13667964"/>
              <a:chOff x="90116" y="1146094"/>
              <a:chExt cx="9136434" cy="13667964"/>
            </a:xfrm>
          </p:grpSpPr>
          <p:grpSp>
            <p:nvGrpSpPr>
              <p:cNvPr id="35" name="グループ化 4"/>
              <p:cNvGrpSpPr>
                <a:grpSpLocks/>
              </p:cNvGrpSpPr>
              <p:nvPr userDrawn="1"/>
            </p:nvGrpSpPr>
            <p:grpSpPr bwMode="auto">
              <a:xfrm>
                <a:off x="90116" y="1146094"/>
                <a:ext cx="8864980" cy="13667964"/>
                <a:chOff x="90116" y="1146094"/>
                <a:chExt cx="8864980" cy="13667964"/>
              </a:xfrm>
            </p:grpSpPr>
            <p:sp>
              <p:nvSpPr>
                <p:cNvPr id="40" name="Text Box 61"/>
                <p:cNvSpPr txBox="1">
                  <a:spLocks noChangeArrowheads="1"/>
                </p:cNvSpPr>
                <p:nvPr userDrawn="1"/>
              </p:nvSpPr>
              <p:spPr bwMode="auto">
                <a:xfrm>
                  <a:off x="1903119" y="13912385"/>
                  <a:ext cx="2971927" cy="761977"/>
                </a:xfrm>
                <a:prstGeom prst="rect">
                  <a:avLst/>
                </a:prstGeom>
                <a:solidFill>
                  <a:srgbClr val="FFFFFF"/>
                </a:solidFill>
                <a:ln w="9525" cap="rnd" algn="ctr">
                  <a:solidFill>
                    <a:srgbClr val="FF0000"/>
                  </a:solidFill>
                  <a:prstDash val="solid"/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lIns="74295" tIns="8890" rIns="74295" bIns="8890"/>
                <a:lstStyle>
                  <a:lvl1pPr algn="l" defTabSz="1474788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1pPr>
                  <a:lvl2pPr algn="l" defTabSz="1474788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2pPr>
                  <a:lvl3pPr algn="l" defTabSz="1474788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3pPr>
                  <a:lvl4pPr algn="l" defTabSz="1474788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4pPr>
                  <a:lvl5pPr algn="l" defTabSz="1474788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5pPr>
                  <a:lvl6pPr defTabSz="1474788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6pPr>
                  <a:lvl7pPr defTabSz="1474788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7pPr>
                  <a:lvl8pPr defTabSz="1474788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8pPr>
                  <a:lvl9pPr defTabSz="1474788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9pPr>
                </a:lstStyle>
                <a:p>
                  <a:pPr>
                    <a:spcBef>
                      <a:spcPts val="400"/>
                    </a:spcBef>
                    <a:defRPr/>
                  </a:pPr>
                  <a:r>
                    <a:rPr lang="ja-JP" altLang="en-US" sz="1400" dirty="0" smtClean="0"/>
                    <a:t>　この赤線が、断ち切り線です。</a:t>
                  </a:r>
                  <a:endParaRPr lang="en-US" altLang="ja-JP" sz="1400" dirty="0" smtClean="0"/>
                </a:p>
                <a:p>
                  <a:pPr algn="just">
                    <a:defRPr/>
                  </a:pPr>
                  <a:r>
                    <a:rPr lang="ja-JP" altLang="en-US" sz="1400" dirty="0" smtClean="0"/>
                    <a:t>　この線にて断裁し、実際の仕上がり</a:t>
                  </a:r>
                  <a:endParaRPr lang="en-US" altLang="ja-JP" sz="1400" dirty="0" smtClean="0"/>
                </a:p>
                <a:p>
                  <a:pPr algn="just">
                    <a:defRPr/>
                  </a:pPr>
                  <a:r>
                    <a:rPr lang="ja-JP" altLang="en-US" sz="1400" dirty="0" smtClean="0"/>
                    <a:t>　サイズとなります。</a:t>
                  </a:r>
                  <a:endParaRPr lang="ja-JP" altLang="en-US" sz="1400" dirty="0"/>
                </a:p>
              </p:txBody>
            </p:sp>
            <p:sp>
              <p:nvSpPr>
                <p:cNvPr id="41" name="Text Box 63"/>
                <p:cNvSpPr txBox="1">
                  <a:spLocks noChangeArrowheads="1"/>
                </p:cNvSpPr>
                <p:nvPr userDrawn="1"/>
              </p:nvSpPr>
              <p:spPr bwMode="auto">
                <a:xfrm>
                  <a:off x="6132400" y="13864762"/>
                  <a:ext cx="2822696" cy="949296"/>
                </a:xfrm>
                <a:prstGeom prst="rect">
                  <a:avLst/>
                </a:prstGeom>
                <a:solidFill>
                  <a:srgbClr val="FFFFFF"/>
                </a:solidFill>
                <a:ln w="9525" cap="rnd" algn="ctr">
                  <a:solidFill>
                    <a:srgbClr val="0070C0"/>
                  </a:solidFill>
                  <a:prstDash val="solid"/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lIns="74295" tIns="8890" rIns="74295" bIns="8890"/>
                <a:lstStyle>
                  <a:lvl1pPr algn="l" defTabSz="1474788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1pPr>
                  <a:lvl2pPr algn="l" defTabSz="1474788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2pPr>
                  <a:lvl3pPr algn="l" defTabSz="1474788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3pPr>
                  <a:lvl4pPr algn="l" defTabSz="1474788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4pPr>
                  <a:lvl5pPr algn="l" defTabSz="1474788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5pPr>
                  <a:lvl6pPr defTabSz="1474788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6pPr>
                  <a:lvl7pPr defTabSz="1474788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7pPr>
                  <a:lvl8pPr defTabSz="1474788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8pPr>
                  <a:lvl9pPr defTabSz="1474788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9pPr>
                </a:lstStyle>
                <a:p>
                  <a:pPr algn="just">
                    <a:defRPr/>
                  </a:pPr>
                  <a:r>
                    <a:rPr lang="ja-JP" altLang="en-US" sz="1400" dirty="0" smtClean="0"/>
                    <a:t>　この青線内に、切れてはいけない</a:t>
                  </a:r>
                  <a:endParaRPr lang="en-US" altLang="ja-JP" sz="1400" dirty="0" smtClean="0"/>
                </a:p>
                <a:p>
                  <a:pPr algn="just">
                    <a:defRPr/>
                  </a:pPr>
                  <a:r>
                    <a:rPr lang="ja-JP" altLang="en-US" sz="1400" dirty="0" smtClean="0"/>
                    <a:t>　文字等を配置してください。</a:t>
                  </a:r>
                  <a:endParaRPr lang="en-US" altLang="ja-JP" sz="1400" dirty="0" smtClean="0"/>
                </a:p>
                <a:p>
                  <a:pPr algn="just">
                    <a:defRPr/>
                  </a:pPr>
                  <a:r>
                    <a:rPr lang="ja-JP" altLang="en-US" sz="1400" dirty="0" smtClean="0"/>
                    <a:t>　断裁ズレがあっても安全な</a:t>
                  </a:r>
                  <a:endParaRPr lang="en-US" altLang="ja-JP" sz="1400" dirty="0" smtClean="0"/>
                </a:p>
                <a:p>
                  <a:pPr algn="just">
                    <a:defRPr/>
                  </a:pPr>
                  <a:r>
                    <a:rPr lang="ja-JP" altLang="en-US" sz="1400" dirty="0" smtClean="0"/>
                    <a:t>　範囲です。</a:t>
                  </a:r>
                  <a:endParaRPr lang="en-US" altLang="ja-JP" sz="1400" dirty="0" smtClean="0"/>
                </a:p>
                <a:p>
                  <a:pPr algn="just">
                    <a:defRPr/>
                  </a:pPr>
                  <a:r>
                    <a:rPr lang="ja-JP" altLang="en-US" sz="1400" dirty="0" smtClean="0"/>
                    <a:t>　</a:t>
                  </a:r>
                  <a:endParaRPr lang="ja-JP" altLang="en-US" sz="1400" dirty="0"/>
                </a:p>
              </p:txBody>
            </p:sp>
            <p:sp>
              <p:nvSpPr>
                <p:cNvPr id="42" name="Text Box 65"/>
                <p:cNvSpPr txBox="1">
                  <a:spLocks noChangeArrowheads="1"/>
                </p:cNvSpPr>
                <p:nvPr userDrawn="1"/>
              </p:nvSpPr>
              <p:spPr bwMode="auto">
                <a:xfrm>
                  <a:off x="90116" y="9138917"/>
                  <a:ext cx="909676" cy="4179761"/>
                </a:xfrm>
                <a:prstGeom prst="rect">
                  <a:avLst/>
                </a:prstGeom>
                <a:solidFill>
                  <a:srgbClr val="FFFFFF"/>
                </a:solidFill>
                <a:ln w="6350" cap="rnd" algn="ctr">
                  <a:solidFill>
                    <a:srgbClr val="000000"/>
                  </a:solidFill>
                  <a:prstDash val="solid"/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vert="eaVert" lIns="74295" tIns="8890" rIns="74295" bIns="8890"/>
                <a:lstStyle>
                  <a:lvl1pPr algn="l" defTabSz="1474788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1pPr>
                  <a:lvl2pPr algn="l" defTabSz="1474788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2pPr>
                  <a:lvl3pPr algn="l" defTabSz="1474788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3pPr>
                  <a:lvl4pPr algn="l" defTabSz="1474788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4pPr>
                  <a:lvl5pPr algn="l" defTabSz="1474788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5pPr>
                  <a:lvl6pPr defTabSz="1474788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6pPr>
                  <a:lvl7pPr defTabSz="1474788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7pPr>
                  <a:lvl8pPr defTabSz="1474788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8pPr>
                  <a:lvl9pPr defTabSz="1474788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9pPr>
                </a:lstStyle>
                <a:p>
                  <a:pPr algn="just">
                    <a:defRPr/>
                  </a:pPr>
                  <a:r>
                    <a:rPr lang="ja-JP" altLang="en-US" sz="1400" dirty="0" smtClean="0"/>
                    <a:t>　この黒線まで、画像や背景の色を付けてください。</a:t>
                  </a:r>
                  <a:endParaRPr lang="en-US" altLang="ja-JP" sz="1400" dirty="0" smtClean="0"/>
                </a:p>
                <a:p>
                  <a:pPr algn="just">
                    <a:defRPr/>
                  </a:pPr>
                  <a:r>
                    <a:rPr lang="ja-JP" altLang="en-US" sz="1400" dirty="0" smtClean="0"/>
                    <a:t>　（ヌリタシ）</a:t>
                  </a:r>
                  <a:endParaRPr lang="en-US" altLang="ja-JP" sz="1400" dirty="0" smtClean="0"/>
                </a:p>
                <a:p>
                  <a:pPr algn="just">
                    <a:defRPr/>
                  </a:pPr>
                  <a:r>
                    <a:rPr lang="ja-JP" altLang="en-US" sz="1400" dirty="0" smtClean="0"/>
                    <a:t>　フチなし印刷（フチが白くならない）が可能です。</a:t>
                  </a:r>
                  <a:endParaRPr lang="ja-JP" altLang="en-US" sz="1400" dirty="0"/>
                </a:p>
              </p:txBody>
            </p:sp>
            <p:sp>
              <p:nvSpPr>
                <p:cNvPr id="43" name="Line 66"/>
                <p:cNvSpPr>
                  <a:spLocks noChangeShapeType="1"/>
                </p:cNvSpPr>
                <p:nvPr userDrawn="1"/>
              </p:nvSpPr>
              <p:spPr bwMode="auto">
                <a:xfrm>
                  <a:off x="985385" y="10242014"/>
                  <a:ext cx="467995" cy="0"/>
                </a:xfrm>
                <a:prstGeom prst="line">
                  <a:avLst/>
                </a:prstGeom>
                <a:noFill/>
                <a:ln w="6350">
                  <a:solidFill>
                    <a:srgbClr val="000000"/>
                  </a:solidFill>
                  <a:round/>
                  <a:headEnd/>
                  <a:tailEnd type="triangl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lIns="74295" tIns="8890" rIns="74295" bIns="8890"/>
                <a:lstStyle/>
                <a:p>
                  <a:endParaRPr lang="ja-JP" altLang="en-US"/>
                </a:p>
              </p:txBody>
            </p:sp>
            <p:sp>
              <p:nvSpPr>
                <p:cNvPr id="44" name="Text Box 102"/>
                <p:cNvSpPr txBox="1">
                  <a:spLocks noChangeArrowheads="1"/>
                </p:cNvSpPr>
                <p:nvPr userDrawn="1"/>
              </p:nvSpPr>
              <p:spPr bwMode="auto">
                <a:xfrm>
                  <a:off x="2610132" y="1146094"/>
                  <a:ext cx="5471925" cy="784806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6350" algn="ctr">
                      <a:solidFill>
                        <a:srgbClr val="FF00FF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square">
                  <a:spAutoFit/>
                </a:bodyPr>
                <a:lstStyle>
                  <a:lvl1pPr algn="l" defTabSz="1474788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1pPr>
                  <a:lvl2pPr algn="l" defTabSz="1474788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2pPr>
                  <a:lvl3pPr algn="l" defTabSz="1474788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3pPr>
                  <a:lvl4pPr algn="l" defTabSz="1474788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4pPr>
                  <a:lvl5pPr algn="l" defTabSz="1474788"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5pPr>
                  <a:lvl6pPr defTabSz="1474788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6pPr>
                  <a:lvl7pPr defTabSz="1474788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7pPr>
                  <a:lvl8pPr defTabSz="1474788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8pPr>
                  <a:lvl9pPr defTabSz="1474788" fontAlgn="base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charset="0"/>
                      <a:ea typeface="ＭＳ Ｐゴシック" pitchFamily="50" charset="-128"/>
                    </a:defRPr>
                  </a:lvl9pPr>
                </a:lstStyle>
                <a:p>
                  <a:pPr algn="ctr">
                    <a:spcBef>
                      <a:spcPct val="50000"/>
                    </a:spcBef>
                    <a:defRPr/>
                  </a:pPr>
                  <a:r>
                    <a:rPr lang="ja-JP" altLang="en-US" sz="1800" dirty="0" smtClean="0">
                      <a:ea typeface="ＭＳ ゴシック" pitchFamily="49" charset="-128"/>
                    </a:rPr>
                    <a:t>Ａ</a:t>
                  </a:r>
                  <a:r>
                    <a:rPr lang="en-US" altLang="ja-JP" sz="1800" dirty="0" smtClean="0">
                      <a:ea typeface="ＭＳ ゴシック" pitchFamily="49" charset="-128"/>
                    </a:rPr>
                    <a:t>4</a:t>
                  </a:r>
                  <a:r>
                    <a:rPr lang="ja-JP" altLang="en-US" sz="1800" dirty="0" smtClean="0">
                      <a:ea typeface="ＭＳ ゴシック" pitchFamily="49" charset="-128"/>
                    </a:rPr>
                    <a:t>チラシ</a:t>
                  </a:r>
                  <a:r>
                    <a:rPr lang="en-US" altLang="ja-JP" sz="1800" dirty="0" smtClean="0">
                      <a:ea typeface="ＭＳ ゴシック" pitchFamily="49" charset="-128"/>
                    </a:rPr>
                    <a:t>3</a:t>
                  </a:r>
                  <a:r>
                    <a:rPr lang="ja-JP" altLang="en-US" sz="1800" dirty="0" smtClean="0">
                      <a:ea typeface="ＭＳ ゴシック" pitchFamily="49" charset="-128"/>
                    </a:rPr>
                    <a:t>つ折り</a:t>
                  </a:r>
                  <a:r>
                    <a:rPr lang="ja-JP" altLang="en-US" sz="1800" dirty="0" smtClean="0">
                      <a:ea typeface="ＭＳ ゴシック" pitchFamily="49" charset="-128"/>
                    </a:rPr>
                    <a:t>　フチなし印刷用テンプレート縦</a:t>
                  </a:r>
                  <a:endParaRPr lang="en-US" altLang="ja-JP" sz="1800" dirty="0" smtClean="0">
                    <a:ea typeface="ＭＳ ゴシック" pitchFamily="49" charset="-128"/>
                  </a:endParaRPr>
                </a:p>
                <a:p>
                  <a:pPr algn="ctr">
                    <a:spcBef>
                      <a:spcPct val="50000"/>
                    </a:spcBef>
                    <a:defRPr/>
                  </a:pPr>
                  <a:r>
                    <a:rPr lang="en-US" altLang="ja-JP" sz="1800" dirty="0" smtClean="0">
                      <a:ea typeface="ＭＳ ゴシック" pitchFamily="49" charset="-128"/>
                    </a:rPr>
                    <a:t>【</a:t>
                  </a:r>
                  <a:r>
                    <a:rPr lang="ja-JP" altLang="en-US" sz="1800" dirty="0" smtClean="0">
                      <a:ea typeface="ＭＳ ゴシック" pitchFamily="49" charset="-128"/>
                    </a:rPr>
                    <a:t>う ら</a:t>
                  </a:r>
                  <a:r>
                    <a:rPr lang="en-US" altLang="ja-JP" sz="1800" dirty="0" smtClean="0">
                      <a:ea typeface="ＭＳ ゴシック" pitchFamily="49" charset="-128"/>
                    </a:rPr>
                    <a:t>】</a:t>
                  </a:r>
                  <a:endParaRPr lang="ja-JP" altLang="en-US" sz="1800" dirty="0">
                    <a:ea typeface="ＭＳ ゴシック" pitchFamily="49" charset="-128"/>
                  </a:endParaRPr>
                </a:p>
              </p:txBody>
            </p:sp>
            <p:cxnSp>
              <p:nvCxnSpPr>
                <p:cNvPr id="45" name="直線矢印コネクタ 8"/>
                <p:cNvCxnSpPr>
                  <a:cxnSpLocks noChangeShapeType="1"/>
                </p:cNvCxnSpPr>
                <p:nvPr userDrawn="1"/>
              </p:nvCxnSpPr>
              <p:spPr bwMode="auto">
                <a:xfrm flipV="1">
                  <a:off x="6859588" y="13318530"/>
                  <a:ext cx="0" cy="546282"/>
                </a:xfrm>
                <a:prstGeom prst="straightConnector1">
                  <a:avLst/>
                </a:prstGeom>
                <a:noFill/>
                <a:ln w="6350" algn="ctr">
                  <a:solidFill>
                    <a:srgbClr val="0070C0"/>
                  </a:solidFill>
                  <a:round/>
                  <a:headEnd/>
                  <a:tailEnd type="arrow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  <p:cxnSp>
              <p:nvCxnSpPr>
                <p:cNvPr id="46" name="直線矢印コネクタ 10"/>
                <p:cNvCxnSpPr>
                  <a:cxnSpLocks noChangeShapeType="1"/>
                </p:cNvCxnSpPr>
                <p:nvPr userDrawn="1"/>
              </p:nvCxnSpPr>
              <p:spPr bwMode="auto">
                <a:xfrm flipV="1">
                  <a:off x="2970436" y="13429655"/>
                  <a:ext cx="0" cy="482826"/>
                </a:xfrm>
                <a:prstGeom prst="straightConnector1">
                  <a:avLst/>
                </a:prstGeom>
                <a:noFill/>
                <a:ln w="6350" algn="ctr">
                  <a:solidFill>
                    <a:srgbClr val="FF0000"/>
                  </a:solidFill>
                  <a:round/>
                  <a:headEnd/>
                  <a:tailEnd type="arrow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</p:grpSp>
          <p:grpSp>
            <p:nvGrpSpPr>
              <p:cNvPr id="36" name="グループ化 3"/>
              <p:cNvGrpSpPr>
                <a:grpSpLocks/>
              </p:cNvGrpSpPr>
              <p:nvPr userDrawn="1"/>
            </p:nvGrpSpPr>
            <p:grpSpPr bwMode="auto">
              <a:xfrm>
                <a:off x="1452563" y="2629892"/>
                <a:ext cx="7773987" cy="10904538"/>
                <a:chOff x="1452563" y="3205955"/>
                <a:chExt cx="7773987" cy="10904538"/>
              </a:xfrm>
            </p:grpSpPr>
            <p:sp>
              <p:nvSpPr>
                <p:cNvPr id="37" name="Rectangle 9"/>
                <p:cNvSpPr>
                  <a:spLocks noChangeArrowheads="1"/>
                </p:cNvSpPr>
                <p:nvPr userDrawn="1"/>
              </p:nvSpPr>
              <p:spPr bwMode="auto">
                <a:xfrm>
                  <a:off x="1673225" y="3421855"/>
                  <a:ext cx="7342187" cy="10472738"/>
                </a:xfrm>
                <a:prstGeom prst="rect">
                  <a:avLst/>
                </a:prstGeom>
                <a:noFill/>
                <a:ln w="6350" cap="rnd">
                  <a:solidFill>
                    <a:srgbClr val="0070C0"/>
                  </a:solidFill>
                  <a:prstDash val="sysDot"/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/>
                  <a:endParaRPr lang="ja-JP" altLang="en-US"/>
                </a:p>
              </p:txBody>
            </p:sp>
            <p:sp>
              <p:nvSpPr>
                <p:cNvPr id="38" name="Rectangle 10"/>
                <p:cNvSpPr>
                  <a:spLocks noChangeArrowheads="1"/>
                </p:cNvSpPr>
                <p:nvPr userDrawn="1"/>
              </p:nvSpPr>
              <p:spPr bwMode="auto">
                <a:xfrm>
                  <a:off x="1565275" y="3313905"/>
                  <a:ext cx="7558087" cy="10688638"/>
                </a:xfrm>
                <a:prstGeom prst="rect">
                  <a:avLst/>
                </a:prstGeom>
                <a:noFill/>
                <a:ln w="6350">
                  <a:solidFill>
                    <a:srgbClr val="FF0000"/>
                  </a:solidFill>
                  <a:prstDash val="sysDot"/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/>
                  <a:endParaRPr lang="ja-JP" altLang="en-US"/>
                </a:p>
              </p:txBody>
            </p:sp>
            <p:sp>
              <p:nvSpPr>
                <p:cNvPr id="39" name="Rectangle 11"/>
                <p:cNvSpPr>
                  <a:spLocks noChangeArrowheads="1"/>
                </p:cNvSpPr>
                <p:nvPr userDrawn="1"/>
              </p:nvSpPr>
              <p:spPr bwMode="auto">
                <a:xfrm>
                  <a:off x="1452563" y="3205955"/>
                  <a:ext cx="7773987" cy="10904538"/>
                </a:xfrm>
                <a:prstGeom prst="rect">
                  <a:avLst/>
                </a:prstGeom>
                <a:noFill/>
                <a:ln w="635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/>
                  <a:endParaRPr lang="ja-JP" altLang="en-US"/>
                </a:p>
              </p:txBody>
            </p:sp>
          </p:grpSp>
        </p:grpSp>
        <p:sp>
          <p:nvSpPr>
            <p:cNvPr id="33" name="下矢印 47"/>
            <p:cNvSpPr>
              <a:spLocks noChangeArrowheads="1"/>
            </p:cNvSpPr>
            <p:nvPr userDrawn="1"/>
          </p:nvSpPr>
          <p:spPr bwMode="auto">
            <a:xfrm>
              <a:off x="5210404" y="813165"/>
              <a:ext cx="258304" cy="361197"/>
            </a:xfrm>
            <a:prstGeom prst="downArrow">
              <a:avLst>
                <a:gd name="adj1" fmla="val 50000"/>
                <a:gd name="adj2" fmla="val 49997"/>
              </a:avLst>
            </a:prstGeom>
            <a:solidFill>
              <a:srgbClr val="FF00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defTabSz="1474788"/>
              <a:endParaRPr lang="ja-JP" altLang="en-US"/>
            </a:p>
          </p:txBody>
        </p:sp>
        <p:sp>
          <p:nvSpPr>
            <p:cNvPr id="34" name="テキスト ボックス 48"/>
            <p:cNvSpPr txBox="1">
              <a:spLocks noChangeArrowheads="1"/>
            </p:cNvSpPr>
            <p:nvPr userDrawn="1"/>
          </p:nvSpPr>
          <p:spPr bwMode="auto">
            <a:xfrm>
              <a:off x="2178090" y="239659"/>
              <a:ext cx="7417118" cy="646093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FF00FF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 algn="ctr" eaLnBrk="0" hangingPunct="0">
                <a:defRPr kumimoji="1" sz="29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 algn="ctr" eaLnBrk="0" hangingPunct="0">
                <a:defRPr kumimoji="1" sz="29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 algn="ctr" eaLnBrk="0" hangingPunct="0">
                <a:defRPr kumimoji="1" sz="29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 algn="ctr" eaLnBrk="0" hangingPunct="0">
                <a:defRPr kumimoji="1" sz="29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 algn="ctr" eaLnBrk="0" hangingPunct="0">
                <a:defRPr kumimoji="1" sz="29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9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9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9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 sz="29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l" eaLnBrk="1" hangingPunct="1">
                <a:defRPr/>
              </a:pPr>
              <a:r>
                <a:rPr lang="ja-JP" altLang="en-US" sz="1800" dirty="0" smtClean="0"/>
                <a:t>デザインが完成しましたら、スライドマスタを表示させ、</a:t>
              </a:r>
              <a:endParaRPr lang="en-US" altLang="ja-JP" sz="1800" dirty="0" smtClean="0"/>
            </a:p>
            <a:p>
              <a:pPr algn="l" eaLnBrk="1" hangingPunct="1">
                <a:defRPr/>
              </a:pPr>
              <a:r>
                <a:rPr lang="ja-JP" altLang="en-US" sz="1800" dirty="0" smtClean="0"/>
                <a:t>このコメントを含む</a:t>
              </a:r>
              <a:r>
                <a:rPr lang="en-US" altLang="ja-JP" sz="1800" dirty="0" smtClean="0"/>
                <a:t>【</a:t>
              </a:r>
              <a:r>
                <a:rPr lang="ja-JP" altLang="en-US" sz="1800" dirty="0" smtClean="0"/>
                <a:t>グループ</a:t>
              </a:r>
              <a:r>
                <a:rPr lang="en-US" altLang="ja-JP" sz="1800" dirty="0" smtClean="0"/>
                <a:t>】</a:t>
              </a:r>
              <a:r>
                <a:rPr lang="ja-JP" altLang="en-US" sz="1800" dirty="0" smtClean="0"/>
                <a:t>を全て削除してからＰＤＦ化をお願いします。</a:t>
              </a:r>
            </a:p>
          </p:txBody>
        </p:sp>
      </p:grpSp>
      <p:grpSp>
        <p:nvGrpSpPr>
          <p:cNvPr id="47" name="グループ化 46"/>
          <p:cNvGrpSpPr/>
          <p:nvPr userDrawn="1"/>
        </p:nvGrpSpPr>
        <p:grpSpPr>
          <a:xfrm rot="16200000">
            <a:off x="9120373" y="2267937"/>
            <a:ext cx="468313" cy="468313"/>
            <a:chOff x="8011319" y="6244804"/>
            <a:chExt cx="468313" cy="468313"/>
          </a:xfrm>
        </p:grpSpPr>
        <p:sp>
          <p:nvSpPr>
            <p:cNvPr id="48" name="Line 150"/>
            <p:cNvSpPr>
              <a:spLocks noChangeShapeType="1"/>
            </p:cNvSpPr>
            <p:nvPr userDrawn="1"/>
          </p:nvSpPr>
          <p:spPr bwMode="auto">
            <a:xfrm rot="16200000">
              <a:off x="7831139" y="6532936"/>
              <a:ext cx="36036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49" name="Line 151"/>
            <p:cNvSpPr>
              <a:spLocks noChangeShapeType="1"/>
            </p:cNvSpPr>
            <p:nvPr userDrawn="1"/>
          </p:nvSpPr>
          <p:spPr bwMode="auto">
            <a:xfrm rot="16200000">
              <a:off x="8245476" y="6118598"/>
              <a:ext cx="0" cy="46831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50" name="Line 152"/>
            <p:cNvSpPr>
              <a:spLocks noChangeShapeType="1"/>
            </p:cNvSpPr>
            <p:nvPr userDrawn="1"/>
          </p:nvSpPr>
          <p:spPr bwMode="auto">
            <a:xfrm rot="16200000">
              <a:off x="8297864" y="6064623"/>
              <a:ext cx="0" cy="36036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51" name="Line 153"/>
            <p:cNvSpPr>
              <a:spLocks noChangeShapeType="1"/>
            </p:cNvSpPr>
            <p:nvPr userDrawn="1"/>
          </p:nvSpPr>
          <p:spPr bwMode="auto">
            <a:xfrm rot="16200000">
              <a:off x="7883526" y="6478961"/>
              <a:ext cx="46831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</p:grpSp>
      <p:grpSp>
        <p:nvGrpSpPr>
          <p:cNvPr id="52" name="グループ化 51"/>
          <p:cNvGrpSpPr/>
          <p:nvPr userDrawn="1"/>
        </p:nvGrpSpPr>
        <p:grpSpPr>
          <a:xfrm rot="10800000">
            <a:off x="1090632" y="2267937"/>
            <a:ext cx="468313" cy="468313"/>
            <a:chOff x="8011319" y="6244804"/>
            <a:chExt cx="468313" cy="468313"/>
          </a:xfrm>
        </p:grpSpPr>
        <p:sp>
          <p:nvSpPr>
            <p:cNvPr id="53" name="Line 150"/>
            <p:cNvSpPr>
              <a:spLocks noChangeShapeType="1"/>
            </p:cNvSpPr>
            <p:nvPr userDrawn="1"/>
          </p:nvSpPr>
          <p:spPr bwMode="auto">
            <a:xfrm rot="16200000">
              <a:off x="7831139" y="6532936"/>
              <a:ext cx="36036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54" name="Line 151"/>
            <p:cNvSpPr>
              <a:spLocks noChangeShapeType="1"/>
            </p:cNvSpPr>
            <p:nvPr userDrawn="1"/>
          </p:nvSpPr>
          <p:spPr bwMode="auto">
            <a:xfrm rot="16200000">
              <a:off x="8245476" y="6118598"/>
              <a:ext cx="0" cy="46831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55" name="Line 152"/>
            <p:cNvSpPr>
              <a:spLocks noChangeShapeType="1"/>
            </p:cNvSpPr>
            <p:nvPr userDrawn="1"/>
          </p:nvSpPr>
          <p:spPr bwMode="auto">
            <a:xfrm rot="16200000">
              <a:off x="8297864" y="6064623"/>
              <a:ext cx="0" cy="36036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56" name="Line 153"/>
            <p:cNvSpPr>
              <a:spLocks noChangeShapeType="1"/>
            </p:cNvSpPr>
            <p:nvPr userDrawn="1"/>
          </p:nvSpPr>
          <p:spPr bwMode="auto">
            <a:xfrm rot="16200000">
              <a:off x="7883526" y="6478961"/>
              <a:ext cx="46831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</p:grpSp>
      <p:grpSp>
        <p:nvGrpSpPr>
          <p:cNvPr id="57" name="グループ化 56"/>
          <p:cNvGrpSpPr/>
          <p:nvPr userDrawn="1"/>
        </p:nvGrpSpPr>
        <p:grpSpPr>
          <a:xfrm rot="5400000">
            <a:off x="1091952" y="13429153"/>
            <a:ext cx="468313" cy="468313"/>
            <a:chOff x="8011319" y="6244804"/>
            <a:chExt cx="468313" cy="468313"/>
          </a:xfrm>
        </p:grpSpPr>
        <p:sp>
          <p:nvSpPr>
            <p:cNvPr id="58" name="Line 150"/>
            <p:cNvSpPr>
              <a:spLocks noChangeShapeType="1"/>
            </p:cNvSpPr>
            <p:nvPr userDrawn="1"/>
          </p:nvSpPr>
          <p:spPr bwMode="auto">
            <a:xfrm rot="16200000">
              <a:off x="7831139" y="6532936"/>
              <a:ext cx="36036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59" name="Line 151"/>
            <p:cNvSpPr>
              <a:spLocks noChangeShapeType="1"/>
            </p:cNvSpPr>
            <p:nvPr userDrawn="1"/>
          </p:nvSpPr>
          <p:spPr bwMode="auto">
            <a:xfrm rot="16200000">
              <a:off x="8245476" y="6118598"/>
              <a:ext cx="0" cy="46831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60" name="Line 152"/>
            <p:cNvSpPr>
              <a:spLocks noChangeShapeType="1"/>
            </p:cNvSpPr>
            <p:nvPr userDrawn="1"/>
          </p:nvSpPr>
          <p:spPr bwMode="auto">
            <a:xfrm rot="16200000">
              <a:off x="8297864" y="6064623"/>
              <a:ext cx="0" cy="36036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61" name="Line 153"/>
            <p:cNvSpPr>
              <a:spLocks noChangeShapeType="1"/>
            </p:cNvSpPr>
            <p:nvPr userDrawn="1"/>
          </p:nvSpPr>
          <p:spPr bwMode="auto">
            <a:xfrm rot="16200000">
              <a:off x="7883526" y="6478961"/>
              <a:ext cx="46831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</p:grpSp>
      <p:grpSp>
        <p:nvGrpSpPr>
          <p:cNvPr id="62" name="グループ化 61"/>
          <p:cNvGrpSpPr/>
          <p:nvPr userDrawn="1"/>
        </p:nvGrpSpPr>
        <p:grpSpPr>
          <a:xfrm>
            <a:off x="9121776" y="13427724"/>
            <a:ext cx="468313" cy="468313"/>
            <a:chOff x="8011319" y="6244804"/>
            <a:chExt cx="468313" cy="468313"/>
          </a:xfrm>
        </p:grpSpPr>
        <p:sp>
          <p:nvSpPr>
            <p:cNvPr id="63" name="Line 150"/>
            <p:cNvSpPr>
              <a:spLocks noChangeShapeType="1"/>
            </p:cNvSpPr>
            <p:nvPr userDrawn="1"/>
          </p:nvSpPr>
          <p:spPr bwMode="auto">
            <a:xfrm rot="16200000">
              <a:off x="7831139" y="6532936"/>
              <a:ext cx="36036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64" name="Line 151"/>
            <p:cNvSpPr>
              <a:spLocks noChangeShapeType="1"/>
            </p:cNvSpPr>
            <p:nvPr userDrawn="1"/>
          </p:nvSpPr>
          <p:spPr bwMode="auto">
            <a:xfrm rot="16200000">
              <a:off x="8245476" y="6118598"/>
              <a:ext cx="0" cy="46831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65" name="Line 152"/>
            <p:cNvSpPr>
              <a:spLocks noChangeShapeType="1"/>
            </p:cNvSpPr>
            <p:nvPr userDrawn="1"/>
          </p:nvSpPr>
          <p:spPr bwMode="auto">
            <a:xfrm rot="16200000">
              <a:off x="8297864" y="6064623"/>
              <a:ext cx="0" cy="36036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66" name="Line 153"/>
            <p:cNvSpPr>
              <a:spLocks noChangeShapeType="1"/>
            </p:cNvSpPr>
            <p:nvPr userDrawn="1"/>
          </p:nvSpPr>
          <p:spPr bwMode="auto">
            <a:xfrm rot="16200000">
              <a:off x="7883526" y="6478961"/>
              <a:ext cx="46831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</p:grpSp>
      <p:cxnSp>
        <p:nvCxnSpPr>
          <p:cNvPr id="67" name="直線コネクタ 66"/>
          <p:cNvCxnSpPr/>
          <p:nvPr userDrawn="1"/>
        </p:nvCxnSpPr>
        <p:spPr bwMode="auto">
          <a:xfrm>
            <a:off x="1019076" y="6335960"/>
            <a:ext cx="432048" cy="0"/>
          </a:xfrm>
          <a:prstGeom prst="line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8" name="直線コネクタ 67"/>
          <p:cNvCxnSpPr/>
          <p:nvPr userDrawn="1"/>
        </p:nvCxnSpPr>
        <p:spPr bwMode="auto">
          <a:xfrm>
            <a:off x="1019076" y="9936509"/>
            <a:ext cx="432048" cy="0"/>
          </a:xfrm>
          <a:prstGeom prst="line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9" name="直線コネクタ 68"/>
          <p:cNvCxnSpPr/>
          <p:nvPr userDrawn="1"/>
        </p:nvCxnSpPr>
        <p:spPr bwMode="auto">
          <a:xfrm>
            <a:off x="9227988" y="9936609"/>
            <a:ext cx="404168" cy="0"/>
          </a:xfrm>
          <a:prstGeom prst="line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0" name="直線コネクタ 69"/>
          <p:cNvCxnSpPr/>
          <p:nvPr userDrawn="1"/>
        </p:nvCxnSpPr>
        <p:spPr bwMode="auto">
          <a:xfrm>
            <a:off x="9227988" y="6335861"/>
            <a:ext cx="404168" cy="0"/>
          </a:xfrm>
          <a:prstGeom prst="line">
            <a:avLst/>
          </a:pr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pic>
        <p:nvPicPr>
          <p:cNvPr id="1027" name="Picture 3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464" y="709141"/>
            <a:ext cx="1758950" cy="10194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txStyles>
    <p:titleStyle>
      <a:lvl1pPr algn="ctr" defTabSz="1474788" rtl="0" fontAlgn="base">
        <a:spcBef>
          <a:spcPct val="0"/>
        </a:spcBef>
        <a:spcAft>
          <a:spcPct val="0"/>
        </a:spcAft>
        <a:defRPr kumimoji="1" sz="7100">
          <a:solidFill>
            <a:schemeClr val="tx2"/>
          </a:solidFill>
          <a:latin typeface="+mj-lt"/>
          <a:ea typeface="+mj-ea"/>
          <a:cs typeface="+mj-cs"/>
        </a:defRPr>
      </a:lvl1pPr>
      <a:lvl2pPr algn="ctr" defTabSz="1474788" rtl="0" fontAlgn="base">
        <a:spcBef>
          <a:spcPct val="0"/>
        </a:spcBef>
        <a:spcAft>
          <a:spcPct val="0"/>
        </a:spcAft>
        <a:defRPr kumimoji="1" sz="7100">
          <a:solidFill>
            <a:schemeClr val="tx2"/>
          </a:solidFill>
          <a:latin typeface="Arial" charset="0"/>
          <a:ea typeface="ＭＳ Ｐゴシック" pitchFamily="50" charset="-128"/>
        </a:defRPr>
      </a:lvl2pPr>
      <a:lvl3pPr algn="ctr" defTabSz="1474788" rtl="0" fontAlgn="base">
        <a:spcBef>
          <a:spcPct val="0"/>
        </a:spcBef>
        <a:spcAft>
          <a:spcPct val="0"/>
        </a:spcAft>
        <a:defRPr kumimoji="1" sz="7100">
          <a:solidFill>
            <a:schemeClr val="tx2"/>
          </a:solidFill>
          <a:latin typeface="Arial" charset="0"/>
          <a:ea typeface="ＭＳ Ｐゴシック" pitchFamily="50" charset="-128"/>
        </a:defRPr>
      </a:lvl3pPr>
      <a:lvl4pPr algn="ctr" defTabSz="1474788" rtl="0" fontAlgn="base">
        <a:spcBef>
          <a:spcPct val="0"/>
        </a:spcBef>
        <a:spcAft>
          <a:spcPct val="0"/>
        </a:spcAft>
        <a:defRPr kumimoji="1" sz="7100">
          <a:solidFill>
            <a:schemeClr val="tx2"/>
          </a:solidFill>
          <a:latin typeface="Arial" charset="0"/>
          <a:ea typeface="ＭＳ Ｐゴシック" pitchFamily="50" charset="-128"/>
        </a:defRPr>
      </a:lvl4pPr>
      <a:lvl5pPr algn="ctr" defTabSz="1474788" rtl="0" fontAlgn="base">
        <a:spcBef>
          <a:spcPct val="0"/>
        </a:spcBef>
        <a:spcAft>
          <a:spcPct val="0"/>
        </a:spcAft>
        <a:defRPr kumimoji="1" sz="7100">
          <a:solidFill>
            <a:schemeClr val="tx2"/>
          </a:solidFill>
          <a:latin typeface="Arial" charset="0"/>
          <a:ea typeface="ＭＳ Ｐゴシック" pitchFamily="50" charset="-128"/>
        </a:defRPr>
      </a:lvl5pPr>
      <a:lvl6pPr marL="457200" algn="ctr" defTabSz="1474788" rtl="0" fontAlgn="base">
        <a:spcBef>
          <a:spcPct val="0"/>
        </a:spcBef>
        <a:spcAft>
          <a:spcPct val="0"/>
        </a:spcAft>
        <a:defRPr kumimoji="1" sz="7100">
          <a:solidFill>
            <a:schemeClr val="tx2"/>
          </a:solidFill>
          <a:latin typeface="Arial" charset="0"/>
          <a:ea typeface="ＭＳ Ｐゴシック" pitchFamily="50" charset="-128"/>
        </a:defRPr>
      </a:lvl6pPr>
      <a:lvl7pPr marL="914400" algn="ctr" defTabSz="1474788" rtl="0" fontAlgn="base">
        <a:spcBef>
          <a:spcPct val="0"/>
        </a:spcBef>
        <a:spcAft>
          <a:spcPct val="0"/>
        </a:spcAft>
        <a:defRPr kumimoji="1" sz="7100">
          <a:solidFill>
            <a:schemeClr val="tx2"/>
          </a:solidFill>
          <a:latin typeface="Arial" charset="0"/>
          <a:ea typeface="ＭＳ Ｐゴシック" pitchFamily="50" charset="-128"/>
        </a:defRPr>
      </a:lvl7pPr>
      <a:lvl8pPr marL="1371600" algn="ctr" defTabSz="1474788" rtl="0" fontAlgn="base">
        <a:spcBef>
          <a:spcPct val="0"/>
        </a:spcBef>
        <a:spcAft>
          <a:spcPct val="0"/>
        </a:spcAft>
        <a:defRPr kumimoji="1" sz="7100">
          <a:solidFill>
            <a:schemeClr val="tx2"/>
          </a:solidFill>
          <a:latin typeface="Arial" charset="0"/>
          <a:ea typeface="ＭＳ Ｐゴシック" pitchFamily="50" charset="-128"/>
        </a:defRPr>
      </a:lvl8pPr>
      <a:lvl9pPr marL="1828800" algn="ctr" defTabSz="1474788" rtl="0" fontAlgn="base">
        <a:spcBef>
          <a:spcPct val="0"/>
        </a:spcBef>
        <a:spcAft>
          <a:spcPct val="0"/>
        </a:spcAft>
        <a:defRPr kumimoji="1" sz="7100">
          <a:solidFill>
            <a:schemeClr val="tx2"/>
          </a:solidFill>
          <a:latin typeface="Arial" charset="0"/>
          <a:ea typeface="ＭＳ Ｐゴシック" pitchFamily="50" charset="-128"/>
        </a:defRPr>
      </a:lvl9pPr>
    </p:titleStyle>
    <p:bodyStyle>
      <a:lvl1pPr marL="552450" indent="-552450" algn="l" defTabSz="1474788" rtl="0" fontAlgn="base">
        <a:spcBef>
          <a:spcPct val="20000"/>
        </a:spcBef>
        <a:spcAft>
          <a:spcPct val="0"/>
        </a:spcAft>
        <a:buChar char="•"/>
        <a:defRPr kumimoji="1" sz="5200">
          <a:solidFill>
            <a:schemeClr val="tx1"/>
          </a:solidFill>
          <a:latin typeface="+mn-lt"/>
          <a:ea typeface="+mn-ea"/>
          <a:cs typeface="+mn-cs"/>
        </a:defRPr>
      </a:lvl1pPr>
      <a:lvl2pPr marL="1198563" indent="-460375" algn="l" defTabSz="1474788" rtl="0" fontAlgn="base">
        <a:spcBef>
          <a:spcPct val="20000"/>
        </a:spcBef>
        <a:spcAft>
          <a:spcPct val="0"/>
        </a:spcAft>
        <a:buChar char="–"/>
        <a:defRPr kumimoji="1" sz="4500">
          <a:solidFill>
            <a:schemeClr val="tx1"/>
          </a:solidFill>
          <a:latin typeface="+mn-lt"/>
          <a:ea typeface="+mn-ea"/>
        </a:defRPr>
      </a:lvl2pPr>
      <a:lvl3pPr marL="1844675" indent="-369888" algn="l" defTabSz="1474788" rtl="0" fontAlgn="base">
        <a:spcBef>
          <a:spcPct val="20000"/>
        </a:spcBef>
        <a:spcAft>
          <a:spcPct val="0"/>
        </a:spcAft>
        <a:buChar char="•"/>
        <a:defRPr kumimoji="1" sz="3900">
          <a:solidFill>
            <a:schemeClr val="tx1"/>
          </a:solidFill>
          <a:latin typeface="+mn-lt"/>
          <a:ea typeface="+mn-ea"/>
        </a:defRPr>
      </a:lvl3pPr>
      <a:lvl4pPr marL="2581275" indent="-368300" algn="l" defTabSz="1474788" rtl="0" fontAlgn="base">
        <a:spcBef>
          <a:spcPct val="20000"/>
        </a:spcBef>
        <a:spcAft>
          <a:spcPct val="0"/>
        </a:spcAft>
        <a:buChar char="–"/>
        <a:defRPr kumimoji="1" sz="3200">
          <a:solidFill>
            <a:schemeClr val="tx1"/>
          </a:solidFill>
          <a:latin typeface="+mn-lt"/>
          <a:ea typeface="+mn-ea"/>
        </a:defRPr>
      </a:lvl4pPr>
      <a:lvl5pPr marL="3319463" indent="-369888" algn="l" defTabSz="1474788" rtl="0" fontAlgn="base">
        <a:spcBef>
          <a:spcPct val="20000"/>
        </a:spcBef>
        <a:spcAft>
          <a:spcPct val="0"/>
        </a:spcAft>
        <a:buChar char="»"/>
        <a:defRPr kumimoji="1" sz="3200">
          <a:solidFill>
            <a:schemeClr val="tx1"/>
          </a:solidFill>
          <a:latin typeface="+mn-lt"/>
          <a:ea typeface="+mn-ea"/>
        </a:defRPr>
      </a:lvl5pPr>
      <a:lvl6pPr marL="3776663" indent="-369888" algn="l" defTabSz="1474788" rtl="0" fontAlgn="base">
        <a:spcBef>
          <a:spcPct val="20000"/>
        </a:spcBef>
        <a:spcAft>
          <a:spcPct val="0"/>
        </a:spcAft>
        <a:buChar char="»"/>
        <a:defRPr kumimoji="1" sz="3200">
          <a:solidFill>
            <a:schemeClr val="tx1"/>
          </a:solidFill>
          <a:latin typeface="+mn-lt"/>
          <a:ea typeface="+mn-ea"/>
        </a:defRPr>
      </a:lvl6pPr>
      <a:lvl7pPr marL="4233863" indent="-369888" algn="l" defTabSz="1474788" rtl="0" fontAlgn="base">
        <a:spcBef>
          <a:spcPct val="20000"/>
        </a:spcBef>
        <a:spcAft>
          <a:spcPct val="0"/>
        </a:spcAft>
        <a:buChar char="»"/>
        <a:defRPr kumimoji="1" sz="3200">
          <a:solidFill>
            <a:schemeClr val="tx1"/>
          </a:solidFill>
          <a:latin typeface="+mn-lt"/>
          <a:ea typeface="+mn-ea"/>
        </a:defRPr>
      </a:lvl7pPr>
      <a:lvl8pPr marL="4691063" indent="-369888" algn="l" defTabSz="1474788" rtl="0" fontAlgn="base">
        <a:spcBef>
          <a:spcPct val="20000"/>
        </a:spcBef>
        <a:spcAft>
          <a:spcPct val="0"/>
        </a:spcAft>
        <a:buChar char="»"/>
        <a:defRPr kumimoji="1" sz="3200">
          <a:solidFill>
            <a:schemeClr val="tx1"/>
          </a:solidFill>
          <a:latin typeface="+mn-lt"/>
          <a:ea typeface="+mn-ea"/>
        </a:defRPr>
      </a:lvl8pPr>
      <a:lvl9pPr marL="5148263" indent="-369888" algn="l" defTabSz="1474788" rtl="0" fontAlgn="base">
        <a:spcBef>
          <a:spcPct val="20000"/>
        </a:spcBef>
        <a:spcAft>
          <a:spcPct val="0"/>
        </a:spcAft>
        <a:buChar char="»"/>
        <a:defRPr kumimoji="1" sz="3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204" y="844024"/>
            <a:ext cx="9771848" cy="13269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51123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24954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標準デザイン">
  <a:themeElements>
    <a:clrScheme name="標準デザイン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標準デザイン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6350" cap="flat" cmpd="sng" algn="ctr">
          <a:solidFill>
            <a:srgbClr val="FF00FF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147478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29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50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6350" cap="flat" cmpd="sng" algn="ctr">
          <a:solidFill>
            <a:srgbClr val="FF00FF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147478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29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50" charset="-128"/>
          </a:defRPr>
        </a:defPPr>
      </a:lstStyle>
    </a:lnDef>
  </a:objectDefaults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デザインの設定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614</TotalTime>
  <Words>1</Words>
  <Application>Microsoft Office PowerPoint</Application>
  <PresentationFormat>ユーザー設定</PresentationFormat>
  <Paragraphs>1</Paragraphs>
  <Slides>2</Slides>
  <Notes>1</Notes>
  <HiddenSlides>0</HiddenSlides>
  <MMClips>0</MMClips>
  <ScaleCrop>false</ScaleCrop>
  <HeadingPairs>
    <vt:vector size="4" baseType="variant">
      <vt:variant>
        <vt:lpstr>テーマ</vt:lpstr>
      </vt:variant>
      <vt:variant>
        <vt:i4>2</vt:i4>
      </vt:variant>
      <vt:variant>
        <vt:lpstr>スライド タイトル</vt:lpstr>
      </vt:variant>
      <vt:variant>
        <vt:i4>2</vt:i4>
      </vt:variant>
    </vt:vector>
  </HeadingPairs>
  <TitlesOfParts>
    <vt:vector size="4" baseType="lpstr">
      <vt:lpstr>標準デザイン</vt:lpstr>
      <vt:lpstr>デザインの設定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toyoguchi</dc:creator>
  <cp:lastModifiedBy>toyoguchi</cp:lastModifiedBy>
  <cp:revision>34</cp:revision>
  <dcterms:created xsi:type="dcterms:W3CDTF">2011-09-10T02:34:56Z</dcterms:created>
  <dcterms:modified xsi:type="dcterms:W3CDTF">2013-09-17T02:33:00Z</dcterms:modified>
</cp:coreProperties>
</file>