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sldIdLst>
    <p:sldId id="256" r:id="rId3"/>
    <p:sldId id="257" r:id="rId4"/>
  </p:sldIdLst>
  <p:sldSz cx="7561263" cy="10693400"/>
  <p:notesSz cx="8794750" cy="12646025"/>
  <p:defaultTextStyle>
    <a:defPPr>
      <a:defRPr lang="ja-JP"/>
    </a:defPPr>
    <a:lvl1pPr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792" y="792"/>
      </p:cViewPr>
      <p:guideLst>
        <p:guide orient="horz" pos="3368"/>
        <p:guide pos="23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07748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0681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グループ化 2"/>
          <p:cNvGrpSpPr/>
          <p:nvPr userDrawn="1"/>
        </p:nvGrpSpPr>
        <p:grpSpPr>
          <a:xfrm>
            <a:off x="3308748" y="2587550"/>
            <a:ext cx="935038" cy="393348"/>
            <a:chOff x="3308748" y="2587550"/>
            <a:chExt cx="935038" cy="393348"/>
          </a:xfrm>
        </p:grpSpPr>
        <p:sp>
          <p:nvSpPr>
            <p:cNvPr id="1073" name="Line 49"/>
            <p:cNvSpPr>
              <a:spLocks noChangeShapeType="1"/>
            </p:cNvSpPr>
            <p:nvPr userDrawn="1"/>
          </p:nvSpPr>
          <p:spPr bwMode="auto">
            <a:xfrm flipH="1">
              <a:off x="3776267" y="2587550"/>
              <a:ext cx="0" cy="39334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74" name="Line 50"/>
            <p:cNvSpPr>
              <a:spLocks noChangeShapeType="1"/>
            </p:cNvSpPr>
            <p:nvPr userDrawn="1"/>
          </p:nvSpPr>
          <p:spPr bwMode="auto">
            <a:xfrm>
              <a:off x="3308748" y="2859013"/>
              <a:ext cx="935038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8" name="グループ化 7"/>
          <p:cNvGrpSpPr/>
          <p:nvPr userDrawn="1"/>
        </p:nvGrpSpPr>
        <p:grpSpPr>
          <a:xfrm>
            <a:off x="3309936" y="8523500"/>
            <a:ext cx="935038" cy="401351"/>
            <a:chOff x="3309936" y="8523500"/>
            <a:chExt cx="935038" cy="401351"/>
          </a:xfrm>
        </p:grpSpPr>
        <p:sp>
          <p:nvSpPr>
            <p:cNvPr id="1076" name="Line 52"/>
            <p:cNvSpPr>
              <a:spLocks noChangeShapeType="1"/>
            </p:cNvSpPr>
            <p:nvPr userDrawn="1"/>
          </p:nvSpPr>
          <p:spPr bwMode="auto">
            <a:xfrm>
              <a:off x="3777455" y="8523500"/>
              <a:ext cx="0" cy="401351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77" name="Line 53"/>
            <p:cNvSpPr>
              <a:spLocks noChangeShapeType="1"/>
            </p:cNvSpPr>
            <p:nvPr userDrawn="1"/>
          </p:nvSpPr>
          <p:spPr bwMode="auto">
            <a:xfrm>
              <a:off x="3309936" y="8707363"/>
              <a:ext cx="935038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7" name="グループ化 6"/>
          <p:cNvGrpSpPr/>
          <p:nvPr userDrawn="1"/>
        </p:nvGrpSpPr>
        <p:grpSpPr>
          <a:xfrm>
            <a:off x="1476375" y="5284941"/>
            <a:ext cx="386580" cy="935038"/>
            <a:chOff x="1476375" y="5284941"/>
            <a:chExt cx="386580" cy="935038"/>
          </a:xfrm>
        </p:grpSpPr>
        <p:sp>
          <p:nvSpPr>
            <p:cNvPr id="1078" name="Line 54"/>
            <p:cNvSpPr>
              <a:spLocks noChangeShapeType="1"/>
            </p:cNvSpPr>
            <p:nvPr userDrawn="1"/>
          </p:nvSpPr>
          <p:spPr bwMode="auto">
            <a:xfrm>
              <a:off x="1476375" y="5713566"/>
              <a:ext cx="386580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79" name="Line 55"/>
            <p:cNvSpPr>
              <a:spLocks noChangeShapeType="1"/>
            </p:cNvSpPr>
            <p:nvPr userDrawn="1"/>
          </p:nvSpPr>
          <p:spPr bwMode="auto">
            <a:xfrm>
              <a:off x="1669665" y="5284941"/>
              <a:ext cx="0" cy="93503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5" name="グループ化 4"/>
          <p:cNvGrpSpPr/>
          <p:nvPr userDrawn="1"/>
        </p:nvGrpSpPr>
        <p:grpSpPr>
          <a:xfrm>
            <a:off x="5684841" y="5283887"/>
            <a:ext cx="400047" cy="935038"/>
            <a:chOff x="5684841" y="5283887"/>
            <a:chExt cx="400047" cy="935038"/>
          </a:xfrm>
        </p:grpSpPr>
        <p:sp>
          <p:nvSpPr>
            <p:cNvPr id="1082" name="Line 58"/>
            <p:cNvSpPr>
              <a:spLocks noChangeShapeType="1"/>
            </p:cNvSpPr>
            <p:nvPr userDrawn="1"/>
          </p:nvSpPr>
          <p:spPr bwMode="auto">
            <a:xfrm>
              <a:off x="5684841" y="5712512"/>
              <a:ext cx="400047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83" name="Line 59"/>
            <p:cNvSpPr>
              <a:spLocks noChangeShapeType="1"/>
            </p:cNvSpPr>
            <p:nvPr userDrawn="1"/>
          </p:nvSpPr>
          <p:spPr bwMode="auto">
            <a:xfrm>
              <a:off x="5884864" y="5283887"/>
              <a:ext cx="0" cy="93503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6" name="グループ化 5"/>
          <p:cNvGrpSpPr/>
          <p:nvPr userDrawn="1"/>
        </p:nvGrpSpPr>
        <p:grpSpPr>
          <a:xfrm>
            <a:off x="704850" y="795003"/>
            <a:ext cx="6379765" cy="8944185"/>
            <a:chOff x="704850" y="795003"/>
            <a:chExt cx="6379765" cy="8944185"/>
          </a:xfrm>
        </p:grpSpPr>
        <p:grpSp>
          <p:nvGrpSpPr>
            <p:cNvPr id="2" name="グループ化 1"/>
            <p:cNvGrpSpPr/>
            <p:nvPr userDrawn="1"/>
          </p:nvGrpSpPr>
          <p:grpSpPr>
            <a:xfrm>
              <a:off x="1870075" y="2981250"/>
              <a:ext cx="3814763" cy="5541962"/>
              <a:chOff x="1870075" y="2981250"/>
              <a:chExt cx="3814763" cy="5541962"/>
            </a:xfrm>
          </p:grpSpPr>
          <p:sp>
            <p:nvSpPr>
              <p:cNvPr id="1033" name="Rectangle 9"/>
              <p:cNvSpPr>
                <a:spLocks noChangeArrowheads="1"/>
              </p:cNvSpPr>
              <p:nvPr userDrawn="1"/>
            </p:nvSpPr>
            <p:spPr bwMode="auto">
              <a:xfrm>
                <a:off x="2049456" y="3160231"/>
                <a:ext cx="3456000" cy="5184000"/>
              </a:xfrm>
              <a:prstGeom prst="rect">
                <a:avLst/>
              </a:prstGeom>
              <a:noFill/>
              <a:ln w="6350" cap="rnd">
                <a:solidFill>
                  <a:srgbClr val="0070C0"/>
                </a:solidFill>
                <a:prstDash val="sysDot"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034" name="Rectangle 10"/>
              <p:cNvSpPr>
                <a:spLocks noChangeArrowheads="1"/>
              </p:cNvSpPr>
              <p:nvPr userDrawn="1"/>
            </p:nvSpPr>
            <p:spPr bwMode="auto">
              <a:xfrm>
                <a:off x="1978025" y="3089200"/>
                <a:ext cx="3598863" cy="5326062"/>
              </a:xfrm>
              <a:prstGeom prst="rect">
                <a:avLst/>
              </a:prstGeom>
              <a:noFill/>
              <a:ln w="6350">
                <a:solidFill>
                  <a:srgbClr val="FF0000"/>
                </a:solidFill>
                <a:prstDash val="sysDot"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035" name="Rectangle 11"/>
              <p:cNvSpPr>
                <a:spLocks noChangeArrowheads="1"/>
              </p:cNvSpPr>
              <p:nvPr userDrawn="1"/>
            </p:nvSpPr>
            <p:spPr bwMode="auto">
              <a:xfrm>
                <a:off x="1870075" y="2981250"/>
                <a:ext cx="3814763" cy="5541962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</p:grpSp>
        <p:sp>
          <p:nvSpPr>
            <p:cNvPr id="50" name="下矢印 49"/>
            <p:cNvSpPr/>
            <p:nvPr userDrawn="1"/>
          </p:nvSpPr>
          <p:spPr bwMode="auto">
            <a:xfrm>
              <a:off x="3676879" y="1322628"/>
              <a:ext cx="258304" cy="272685"/>
            </a:xfrm>
            <a:prstGeom prst="downArrow">
              <a:avLst/>
            </a:prstGeom>
            <a:solidFill>
              <a:srgbClr val="FF00FF"/>
            </a:solidFill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14747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51" name="テキスト ボックス 50"/>
            <p:cNvSpPr txBox="1"/>
            <p:nvPr userDrawn="1"/>
          </p:nvSpPr>
          <p:spPr>
            <a:xfrm>
              <a:off x="1179959" y="795003"/>
              <a:ext cx="5904656" cy="52322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FF"/>
              </a:solidFill>
            </a:ln>
          </p:spPr>
          <p:txBody>
            <a:bodyPr wrap="square" rtlCol="0">
              <a:spAutoFit/>
            </a:bodyPr>
            <a:lstStyle/>
            <a:p>
              <a:pPr algn="l"/>
              <a:r>
                <a:rPr kumimoji="1" lang="ja-JP" altLang="en-US" sz="1400" dirty="0" smtClean="0"/>
                <a:t>デザインが完成しましたら、スライドマスタを表示させ、</a:t>
              </a:r>
              <a:endParaRPr kumimoji="1" lang="en-US" altLang="ja-JP" sz="1400" dirty="0" smtClean="0"/>
            </a:p>
            <a:p>
              <a:pPr algn="l"/>
              <a:r>
                <a:rPr kumimoji="1" lang="ja-JP" altLang="en-US" sz="1400" dirty="0" smtClean="0"/>
                <a:t>このコメントを含む</a:t>
              </a:r>
              <a:r>
                <a:rPr kumimoji="1" lang="en-US" altLang="ja-JP" sz="1400" dirty="0" smtClean="0"/>
                <a:t>【</a:t>
              </a:r>
              <a:r>
                <a:rPr kumimoji="1" lang="ja-JP" altLang="en-US" sz="1400" dirty="0" smtClean="0"/>
                <a:t>グループ</a:t>
              </a:r>
              <a:r>
                <a:rPr kumimoji="1" lang="en-US" altLang="ja-JP" sz="1400" dirty="0" smtClean="0"/>
                <a:t>】</a:t>
              </a:r>
              <a:r>
                <a:rPr kumimoji="1" lang="ja-JP" altLang="en-US" sz="1400" dirty="0" smtClean="0"/>
                <a:t>を全て削除してからＰＤＦ化をお願いします。</a:t>
              </a:r>
              <a:endParaRPr kumimoji="1" lang="ja-JP" altLang="en-US" sz="1400" dirty="0"/>
            </a:p>
          </p:txBody>
        </p:sp>
        <p:grpSp>
          <p:nvGrpSpPr>
            <p:cNvPr id="4" name="グループ化 3"/>
            <p:cNvGrpSpPr/>
            <p:nvPr userDrawn="1"/>
          </p:nvGrpSpPr>
          <p:grpSpPr>
            <a:xfrm>
              <a:off x="704850" y="1872703"/>
              <a:ext cx="5580980" cy="7866485"/>
              <a:chOff x="704850" y="1872703"/>
              <a:chExt cx="5580980" cy="7866485"/>
            </a:xfrm>
          </p:grpSpPr>
          <p:sp>
            <p:nvSpPr>
              <p:cNvPr id="52" name="Text Box 102"/>
              <p:cNvSpPr txBox="1">
                <a:spLocks noChangeArrowheads="1"/>
              </p:cNvSpPr>
              <p:nvPr userDrawn="1"/>
            </p:nvSpPr>
            <p:spPr bwMode="auto">
              <a:xfrm>
                <a:off x="1245270" y="1872703"/>
                <a:ext cx="5040560" cy="6309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6350" algn="ctr">
                    <a:solidFill>
                      <a:srgbClr val="FF00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1pPr>
                <a:lvl2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2pPr>
                <a:lvl3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3pPr>
                <a:lvl4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4pPr>
                <a:lvl5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5pPr>
                <a:lvl6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6pPr>
                <a:lvl7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7pPr>
                <a:lvl8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8pPr>
                <a:lvl9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50000"/>
                  </a:spcBef>
                </a:pPr>
                <a:r>
                  <a:rPr lang="ja-JP" altLang="en-US" sz="1400" dirty="0" smtClean="0">
                    <a:ea typeface="ＭＳ ゴシック" pitchFamily="49" charset="-128"/>
                  </a:rPr>
                  <a:t>ハガキ　フチなし印刷用テンプレート縦</a:t>
                </a:r>
                <a:endParaRPr lang="en-US" altLang="ja-JP" sz="1400" dirty="0" smtClean="0">
                  <a:ea typeface="ＭＳ ゴシック" pitchFamily="49" charset="-128"/>
                </a:endParaRPr>
              </a:p>
              <a:p>
                <a:pPr algn="ctr">
                  <a:spcBef>
                    <a:spcPct val="50000"/>
                  </a:spcBef>
                </a:pPr>
                <a:r>
                  <a:rPr lang="ja-JP" altLang="en-US" sz="1400" dirty="0" smtClean="0">
                    <a:ea typeface="ＭＳ ゴシック" pitchFamily="49" charset="-128"/>
                  </a:rPr>
                  <a:t>　</a:t>
                </a:r>
                <a:r>
                  <a:rPr lang="en-US" altLang="ja-JP" sz="1400" dirty="0" smtClean="0">
                    <a:ea typeface="ＭＳ ゴシック" pitchFamily="49" charset="-128"/>
                  </a:rPr>
                  <a:t>【</a:t>
                </a:r>
                <a:r>
                  <a:rPr lang="ja-JP" altLang="en-US" sz="1400" dirty="0" smtClean="0">
                    <a:ea typeface="ＭＳ ゴシック" pitchFamily="49" charset="-128"/>
                  </a:rPr>
                  <a:t>広告面</a:t>
                </a:r>
                <a:r>
                  <a:rPr lang="en-US" altLang="ja-JP" sz="1400" dirty="0" smtClean="0">
                    <a:ea typeface="ＭＳ ゴシック" pitchFamily="49" charset="-128"/>
                  </a:rPr>
                  <a:t>】</a:t>
                </a:r>
                <a:endParaRPr lang="ja-JP" altLang="en-US" sz="1400" dirty="0">
                  <a:ea typeface="ＭＳ ゴシック" pitchFamily="49" charset="-128"/>
                </a:endParaRPr>
              </a:p>
            </p:txBody>
          </p:sp>
          <p:sp>
            <p:nvSpPr>
              <p:cNvPr id="53" name="Text Box 65"/>
              <p:cNvSpPr txBox="1">
                <a:spLocks noChangeArrowheads="1"/>
              </p:cNvSpPr>
              <p:nvPr userDrawn="1"/>
            </p:nvSpPr>
            <p:spPr bwMode="auto">
              <a:xfrm>
                <a:off x="704850" y="5552641"/>
                <a:ext cx="676049" cy="2881622"/>
              </a:xfrm>
              <a:prstGeom prst="rect">
                <a:avLst/>
              </a:prstGeom>
              <a:solidFill>
                <a:srgbClr val="FFFFFF"/>
              </a:solidFill>
              <a:ln w="6350" cap="rnd" algn="ctr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eaVert" lIns="74295" tIns="8890" rIns="74295" bIns="8890"/>
              <a:lstStyle>
                <a:lvl1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1pPr>
                <a:lvl2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2pPr>
                <a:lvl3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3pPr>
                <a:lvl4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4pPr>
                <a:lvl5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5pPr>
                <a:lvl6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6pPr>
                <a:lvl7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7pPr>
                <a:lvl8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8pPr>
                <a:lvl9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9pPr>
              </a:lstStyle>
              <a:p>
                <a:pPr algn="just"/>
                <a:r>
                  <a:rPr lang="ja-JP" altLang="en-US" sz="1000" dirty="0" smtClean="0"/>
                  <a:t>　この黒線まで、画像や背景の色を付けてください。</a:t>
                </a:r>
                <a:endParaRPr lang="en-US" altLang="ja-JP" sz="1000" dirty="0" smtClean="0"/>
              </a:p>
              <a:p>
                <a:pPr algn="just"/>
                <a:r>
                  <a:rPr lang="ja-JP" altLang="en-US" sz="1000" dirty="0" smtClean="0"/>
                  <a:t>　（ヌリタシ）</a:t>
                </a:r>
                <a:endParaRPr lang="en-US" altLang="ja-JP" sz="1000" dirty="0" smtClean="0"/>
              </a:p>
              <a:p>
                <a:pPr algn="just"/>
                <a:r>
                  <a:rPr lang="ja-JP" altLang="en-US" sz="1000" dirty="0" smtClean="0"/>
                  <a:t>　フチなし印刷（フチが白くならない）が可能です。</a:t>
                </a:r>
                <a:endParaRPr lang="ja-JP" altLang="en-US" sz="1000" dirty="0"/>
              </a:p>
            </p:txBody>
          </p:sp>
          <p:sp>
            <p:nvSpPr>
              <p:cNvPr id="54" name="Line 66"/>
              <p:cNvSpPr>
                <a:spLocks noChangeShapeType="1"/>
              </p:cNvSpPr>
              <p:nvPr userDrawn="1"/>
            </p:nvSpPr>
            <p:spPr bwMode="auto">
              <a:xfrm>
                <a:off x="1394960" y="6512852"/>
                <a:ext cx="467995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4295" tIns="8890" rIns="74295" bIns="8890"/>
              <a:lstStyle/>
              <a:p>
                <a:endParaRPr lang="ja-JP" altLang="en-US"/>
              </a:p>
            </p:txBody>
          </p:sp>
          <p:sp>
            <p:nvSpPr>
              <p:cNvPr id="55" name="Text Box 61"/>
              <p:cNvSpPr txBox="1">
                <a:spLocks noChangeArrowheads="1"/>
              </p:cNvSpPr>
              <p:nvPr userDrawn="1"/>
            </p:nvSpPr>
            <p:spPr bwMode="auto">
              <a:xfrm>
                <a:off x="1581150" y="8998593"/>
                <a:ext cx="2238375" cy="597719"/>
              </a:xfrm>
              <a:prstGeom prst="rect">
                <a:avLst/>
              </a:prstGeom>
              <a:solidFill>
                <a:srgbClr val="FFFFFF"/>
              </a:solidFill>
              <a:ln w="9525" cap="rnd" algn="ctr">
                <a:solidFill>
                  <a:srgbClr val="FF0000"/>
                </a:solidFill>
                <a:prstDash val="solid"/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4295" tIns="8890" rIns="74295" bIns="8890"/>
              <a:lstStyle>
                <a:lvl1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1pPr>
                <a:lvl2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2pPr>
                <a:lvl3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3pPr>
                <a:lvl4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4pPr>
                <a:lvl5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5pPr>
                <a:lvl6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6pPr>
                <a:lvl7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7pPr>
                <a:lvl8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8pPr>
                <a:lvl9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9pPr>
              </a:lstStyle>
              <a:p>
                <a:pPr algn="l">
                  <a:lnSpc>
                    <a:spcPct val="150000"/>
                  </a:lnSpc>
                  <a:spcBef>
                    <a:spcPts val="400"/>
                  </a:spcBef>
                </a:pPr>
                <a:r>
                  <a:rPr lang="ja-JP" altLang="en-US" sz="1000" dirty="0" smtClean="0"/>
                  <a:t>　この赤線が、断ち切り線です。</a:t>
                </a:r>
                <a:endParaRPr lang="en-US" altLang="ja-JP" sz="1000" dirty="0" smtClean="0"/>
              </a:p>
              <a:p>
                <a:pPr algn="just"/>
                <a:r>
                  <a:rPr lang="ja-JP" altLang="en-US" sz="1000" dirty="0" smtClean="0"/>
                  <a:t>　この線にて断裁し、実際の仕上がり</a:t>
                </a:r>
                <a:endParaRPr lang="en-US" altLang="ja-JP" sz="1000" dirty="0" smtClean="0"/>
              </a:p>
              <a:p>
                <a:pPr algn="just"/>
                <a:r>
                  <a:rPr lang="ja-JP" altLang="en-US" sz="1000" dirty="0" smtClean="0"/>
                  <a:t>　サイズとなります。</a:t>
                </a:r>
                <a:endParaRPr lang="ja-JP" altLang="en-US" sz="1000" dirty="0"/>
              </a:p>
            </p:txBody>
          </p:sp>
          <p:sp>
            <p:nvSpPr>
              <p:cNvPr id="56" name="Text Box 63"/>
              <p:cNvSpPr txBox="1">
                <a:spLocks noChangeArrowheads="1"/>
              </p:cNvSpPr>
              <p:nvPr userDrawn="1"/>
            </p:nvSpPr>
            <p:spPr bwMode="auto">
              <a:xfrm>
                <a:off x="4132287" y="8998550"/>
                <a:ext cx="2047801" cy="740638"/>
              </a:xfrm>
              <a:prstGeom prst="rect">
                <a:avLst/>
              </a:prstGeom>
              <a:solidFill>
                <a:srgbClr val="FFFFFF"/>
              </a:solidFill>
              <a:ln w="9525" cap="rnd" algn="ctr">
                <a:solidFill>
                  <a:srgbClr val="0070C0"/>
                </a:solidFill>
                <a:prstDash val="solid"/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4295" tIns="8890" rIns="74295" bIns="8890"/>
              <a:lstStyle>
                <a:lvl1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1pPr>
                <a:lvl2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2pPr>
                <a:lvl3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3pPr>
                <a:lvl4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4pPr>
                <a:lvl5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5pPr>
                <a:lvl6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6pPr>
                <a:lvl7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7pPr>
                <a:lvl8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8pPr>
                <a:lvl9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9pPr>
              </a:lstStyle>
              <a:p>
                <a:pPr algn="just">
                  <a:lnSpc>
                    <a:spcPct val="150000"/>
                  </a:lnSpc>
                </a:pPr>
                <a:r>
                  <a:rPr lang="ja-JP" altLang="en-US" sz="1000" dirty="0" smtClean="0"/>
                  <a:t>　この青線内に、切れてはいけない</a:t>
                </a:r>
                <a:endParaRPr lang="en-US" altLang="ja-JP" sz="1000" dirty="0" smtClean="0"/>
              </a:p>
              <a:p>
                <a:pPr algn="just"/>
                <a:r>
                  <a:rPr lang="ja-JP" altLang="en-US" sz="1000" dirty="0" smtClean="0"/>
                  <a:t>　文字等を配置してください。</a:t>
                </a:r>
                <a:endParaRPr lang="en-US" altLang="ja-JP" sz="1000" dirty="0" smtClean="0"/>
              </a:p>
              <a:p>
                <a:pPr algn="just"/>
                <a:r>
                  <a:rPr lang="ja-JP" altLang="en-US" sz="1000" dirty="0" smtClean="0"/>
                  <a:t>　断裁ズレがあっても安全な</a:t>
                </a:r>
                <a:endParaRPr lang="en-US" altLang="ja-JP" sz="1000" dirty="0" smtClean="0"/>
              </a:p>
              <a:p>
                <a:pPr algn="just"/>
                <a:r>
                  <a:rPr lang="ja-JP" altLang="en-US" sz="1000" dirty="0" smtClean="0"/>
                  <a:t>　範囲です。</a:t>
                </a:r>
                <a:endParaRPr lang="en-US" altLang="ja-JP" sz="1000" dirty="0" smtClean="0"/>
              </a:p>
              <a:p>
                <a:pPr algn="just"/>
                <a:r>
                  <a:rPr lang="ja-JP" altLang="en-US" sz="1000" dirty="0" smtClean="0"/>
                  <a:t>　</a:t>
                </a:r>
                <a:endParaRPr lang="ja-JP" altLang="en-US" sz="1000" dirty="0"/>
              </a:p>
            </p:txBody>
          </p:sp>
          <p:cxnSp>
            <p:nvCxnSpPr>
              <p:cNvPr id="57" name="直線矢印コネクタ 56"/>
              <p:cNvCxnSpPr/>
              <p:nvPr userDrawn="1"/>
            </p:nvCxnSpPr>
            <p:spPr bwMode="auto">
              <a:xfrm flipV="1">
                <a:off x="4859363" y="8326803"/>
                <a:ext cx="0" cy="688113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arrow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8" name="直線矢印コネクタ 57"/>
              <p:cNvCxnSpPr/>
              <p:nvPr userDrawn="1"/>
            </p:nvCxnSpPr>
            <p:spPr bwMode="auto">
              <a:xfrm flipV="1">
                <a:off x="2619598" y="8410993"/>
                <a:ext cx="0" cy="575720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arrow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</p:grpSp>
      <p:grpSp>
        <p:nvGrpSpPr>
          <p:cNvPr id="59" name="グループ化 58"/>
          <p:cNvGrpSpPr/>
          <p:nvPr userDrawn="1"/>
        </p:nvGrpSpPr>
        <p:grpSpPr>
          <a:xfrm>
            <a:off x="5576888" y="8415549"/>
            <a:ext cx="468313" cy="468313"/>
            <a:chOff x="8011319" y="6244804"/>
            <a:chExt cx="468313" cy="468313"/>
          </a:xfrm>
        </p:grpSpPr>
        <p:sp>
          <p:nvSpPr>
            <p:cNvPr id="60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1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2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3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64" name="グループ化 63"/>
          <p:cNvGrpSpPr/>
          <p:nvPr userDrawn="1"/>
        </p:nvGrpSpPr>
        <p:grpSpPr>
          <a:xfrm rot="16200000">
            <a:off x="5576890" y="2618950"/>
            <a:ext cx="468313" cy="468313"/>
            <a:chOff x="8011319" y="6244804"/>
            <a:chExt cx="468313" cy="468313"/>
          </a:xfrm>
        </p:grpSpPr>
        <p:sp>
          <p:nvSpPr>
            <p:cNvPr id="65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6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7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8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69" name="グループ化 68"/>
          <p:cNvGrpSpPr/>
          <p:nvPr userDrawn="1"/>
        </p:nvGrpSpPr>
        <p:grpSpPr>
          <a:xfrm rot="5400000">
            <a:off x="1509709" y="8415154"/>
            <a:ext cx="468313" cy="468313"/>
            <a:chOff x="8011319" y="6244804"/>
            <a:chExt cx="468313" cy="468313"/>
          </a:xfrm>
        </p:grpSpPr>
        <p:sp>
          <p:nvSpPr>
            <p:cNvPr id="70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1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2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3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74" name="グループ化 73"/>
          <p:cNvGrpSpPr/>
          <p:nvPr userDrawn="1"/>
        </p:nvGrpSpPr>
        <p:grpSpPr>
          <a:xfrm rot="10800000">
            <a:off x="1507331" y="2621453"/>
            <a:ext cx="468313" cy="468313"/>
            <a:chOff x="8011319" y="6244804"/>
            <a:chExt cx="468313" cy="468313"/>
          </a:xfrm>
        </p:grpSpPr>
        <p:sp>
          <p:nvSpPr>
            <p:cNvPr id="75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6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7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8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pic>
        <p:nvPicPr>
          <p:cNvPr id="9" name="図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723" y="162124"/>
            <a:ext cx="1432442" cy="43278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2pPr>
      <a:lvl3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3pPr>
      <a:lvl4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4pPr>
      <a:lvl5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5pPr>
      <a:lvl6pPr marL="457200"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6pPr>
      <a:lvl7pPr marL="914400"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7pPr>
      <a:lvl8pPr marL="1371600"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8pPr>
      <a:lvl9pPr marL="1828800"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9pPr>
    </p:titleStyle>
    <p:bodyStyle>
      <a:lvl1pPr marL="390525" indent="-390525" algn="l" defTabSz="1042988" rtl="0" fontAlgn="base">
        <a:spcBef>
          <a:spcPct val="20000"/>
        </a:spcBef>
        <a:spcAft>
          <a:spcPct val="0"/>
        </a:spcAft>
        <a:buChar char="•"/>
        <a:defRPr kumimoji="1" sz="3700">
          <a:solidFill>
            <a:schemeClr val="tx1"/>
          </a:solidFill>
          <a:latin typeface="+mn-lt"/>
          <a:ea typeface="+mn-ea"/>
          <a:cs typeface="+mn-cs"/>
        </a:defRPr>
      </a:lvl1pPr>
      <a:lvl2pPr marL="847725" indent="-325438" algn="l" defTabSz="1042988" rtl="0" fontAlgn="base">
        <a:spcBef>
          <a:spcPct val="20000"/>
        </a:spcBef>
        <a:spcAft>
          <a:spcPct val="0"/>
        </a:spcAft>
        <a:buChar char="–"/>
        <a:defRPr kumimoji="1" sz="3200">
          <a:solidFill>
            <a:schemeClr val="tx1"/>
          </a:solidFill>
          <a:latin typeface="+mn-lt"/>
          <a:ea typeface="+mn-ea"/>
        </a:defRPr>
      </a:lvl2pPr>
      <a:lvl3pPr marL="1304925" indent="-261938" algn="l" defTabSz="1042988" rtl="0" fontAlgn="base">
        <a:spcBef>
          <a:spcPct val="20000"/>
        </a:spcBef>
        <a:spcAft>
          <a:spcPct val="0"/>
        </a:spcAft>
        <a:buChar char="•"/>
        <a:defRPr kumimoji="1" sz="2800">
          <a:solidFill>
            <a:schemeClr val="tx1"/>
          </a:solidFill>
          <a:latin typeface="+mn-lt"/>
          <a:ea typeface="+mn-ea"/>
        </a:defRPr>
      </a:lvl3pPr>
      <a:lvl4pPr marL="1825625" indent="-260350" algn="l" defTabSz="1042988" rtl="0" fontAlgn="base">
        <a:spcBef>
          <a:spcPct val="20000"/>
        </a:spcBef>
        <a:spcAft>
          <a:spcPct val="0"/>
        </a:spcAft>
        <a:buChar char="–"/>
        <a:defRPr kumimoji="1" sz="2300">
          <a:solidFill>
            <a:schemeClr val="tx1"/>
          </a:solidFill>
          <a:latin typeface="+mn-lt"/>
          <a:ea typeface="+mn-ea"/>
        </a:defRPr>
      </a:lvl4pPr>
      <a:lvl5pPr marL="23479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5pPr>
      <a:lvl6pPr marL="28051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6pPr>
      <a:lvl7pPr marL="32623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7pPr>
      <a:lvl8pPr marL="37195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8pPr>
      <a:lvl9pPr marL="41767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294" y="674502"/>
            <a:ext cx="6936675" cy="9344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626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7692862"/>
      </p:ext>
    </p:extLst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635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74295" tIns="8890" rIns="74295" bIns="8890" numCol="1" anchor="t" anchorCtr="0" compatLnSpc="1">
        <a:prstTxWarp prst="textNoShape">
          <a:avLst/>
        </a:prstTxWarp>
      </a:bodyPr>
      <a:lstStyle>
        <a:defPPr marL="0" marR="0" indent="0" algn="ctr" defTabSz="10429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635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74295" tIns="8890" rIns="74295" bIns="8890" numCol="1" anchor="t" anchorCtr="0" compatLnSpc="1">
        <a:prstTxWarp prst="textNoShape">
          <a:avLst/>
        </a:prstTxWarp>
      </a:bodyPr>
      <a:lstStyle>
        <a:defPPr marL="0" marR="0" indent="0" algn="ctr" defTabSz="10429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ＭＳ Ｐゴシック" pitchFamily="50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471</TotalTime>
  <Words>0</Words>
  <Application>Microsoft Office PowerPoint</Application>
  <PresentationFormat>ユーザー設定</PresentationFormat>
  <Paragraphs>0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4" baseType="lpstr">
      <vt:lpstr>標準デザイン</vt:lpstr>
      <vt:lpstr>デザインの設定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cp:lastModifiedBy> </cp:lastModifiedBy>
  <cp:revision>28</cp:revision>
  <dcterms:created xsi:type="dcterms:W3CDTF">2011-09-10T02:34:56Z</dcterms:created>
  <dcterms:modified xsi:type="dcterms:W3CDTF">2013-09-25T07:23:00Z</dcterms:modified>
</cp:coreProperties>
</file>