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92" y="66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3308351" y="2587550"/>
            <a:ext cx="935038" cy="393700"/>
            <a:chOff x="3308351" y="2587550"/>
            <a:chExt cx="935038" cy="393700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3310903" y="8523213"/>
            <a:ext cx="935038" cy="359089"/>
            <a:chOff x="3310903" y="8523213"/>
            <a:chExt cx="935038" cy="359089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075" y="8523213"/>
              <a:ext cx="2694" cy="35908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10903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1476375" y="5328716"/>
            <a:ext cx="386580" cy="935038"/>
            <a:chOff x="1476375" y="5286010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5578822" y="8414344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65" name="グループ化 64"/>
          <p:cNvGrpSpPr/>
          <p:nvPr userDrawn="1"/>
        </p:nvGrpSpPr>
        <p:grpSpPr>
          <a:xfrm rot="16200000">
            <a:off x="5575304" y="2619167"/>
            <a:ext cx="468313" cy="468313"/>
            <a:chOff x="8011319" y="6244804"/>
            <a:chExt cx="468313" cy="468313"/>
          </a:xfrm>
        </p:grpSpPr>
        <p:sp>
          <p:nvSpPr>
            <p:cNvPr id="6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 rot="10800000">
            <a:off x="1508123" y="2620789"/>
            <a:ext cx="468313" cy="468313"/>
            <a:chOff x="8011319" y="6244804"/>
            <a:chExt cx="468313" cy="468313"/>
          </a:xfrm>
        </p:grpSpPr>
        <p:sp>
          <p:nvSpPr>
            <p:cNvPr id="7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5" name="グループ化 74"/>
          <p:cNvGrpSpPr/>
          <p:nvPr userDrawn="1"/>
        </p:nvGrpSpPr>
        <p:grpSpPr>
          <a:xfrm rot="5400000">
            <a:off x="1509709" y="8415575"/>
            <a:ext cx="468313" cy="468313"/>
            <a:chOff x="8011319" y="6244804"/>
            <a:chExt cx="468313" cy="468313"/>
          </a:xfrm>
        </p:grpSpPr>
        <p:sp>
          <p:nvSpPr>
            <p:cNvPr id="7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1" y="162124"/>
            <a:ext cx="1700644" cy="432780"/>
          </a:xfrm>
          <a:prstGeom prst="rect">
            <a:avLst/>
          </a:prstGeom>
        </p:spPr>
      </p:pic>
      <p:grpSp>
        <p:nvGrpSpPr>
          <p:cNvPr id="84" name="グループ化 83"/>
          <p:cNvGrpSpPr/>
          <p:nvPr userDrawn="1"/>
        </p:nvGrpSpPr>
        <p:grpSpPr>
          <a:xfrm>
            <a:off x="5685186" y="5328716"/>
            <a:ext cx="386580" cy="935038"/>
            <a:chOff x="1476375" y="5286010"/>
            <a:chExt cx="386580" cy="935038"/>
          </a:xfrm>
        </p:grpSpPr>
        <p:sp>
          <p:nvSpPr>
            <p:cNvPr id="85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704850" y="795003"/>
            <a:ext cx="6379765" cy="8944185"/>
            <a:chOff x="704850" y="795003"/>
            <a:chExt cx="6379765" cy="8944185"/>
          </a:xfrm>
        </p:grpSpPr>
        <p:sp>
          <p:nvSpPr>
            <p:cNvPr id="50" name="下矢印 49"/>
            <p:cNvSpPr/>
            <p:nvPr userDrawn="1"/>
          </p:nvSpPr>
          <p:spPr bwMode="auto">
            <a:xfrm>
              <a:off x="3676879" y="1322628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1" name="テキスト ボックス 50"/>
            <p:cNvSpPr txBox="1"/>
            <p:nvPr userDrawn="1"/>
          </p:nvSpPr>
          <p:spPr>
            <a:xfrm>
              <a:off x="1179959" y="795003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grpSp>
          <p:nvGrpSpPr>
            <p:cNvPr id="13" name="グループ化 12"/>
            <p:cNvGrpSpPr/>
            <p:nvPr userDrawn="1"/>
          </p:nvGrpSpPr>
          <p:grpSpPr>
            <a:xfrm>
              <a:off x="704850" y="1872703"/>
              <a:ext cx="5580980" cy="7866485"/>
              <a:chOff x="704850" y="1872703"/>
              <a:chExt cx="5580980" cy="7866485"/>
            </a:xfrm>
          </p:grpSpPr>
          <p:grpSp>
            <p:nvGrpSpPr>
              <p:cNvPr id="3" name="グループ化 2"/>
              <p:cNvGrpSpPr/>
              <p:nvPr userDrawn="1"/>
            </p:nvGrpSpPr>
            <p:grpSpPr>
              <a:xfrm>
                <a:off x="704850" y="1872703"/>
                <a:ext cx="5580980" cy="7866485"/>
                <a:chOff x="704850" y="1872703"/>
                <a:chExt cx="5580980" cy="7866485"/>
              </a:xfrm>
            </p:grpSpPr>
            <p:sp>
              <p:nvSpPr>
                <p:cNvPr id="52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245270" y="1872703"/>
                  <a:ext cx="5040560" cy="630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400" dirty="0" smtClean="0">
                      <a:ea typeface="ＭＳ ゴシック" pitchFamily="49" charset="-128"/>
                    </a:rPr>
                    <a:t>ハガキ　フチなし印刷用テンプレート縦</a:t>
                  </a:r>
                  <a:endParaRPr lang="en-US" altLang="ja-JP" sz="14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400" dirty="0" smtClean="0">
                      <a:ea typeface="ＭＳ ゴシック" pitchFamily="49" charset="-128"/>
                    </a:rPr>
                    <a:t>　</a:t>
                  </a:r>
                  <a:r>
                    <a:rPr lang="en-US" altLang="ja-JP" sz="14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400" dirty="0" smtClean="0">
                      <a:ea typeface="ＭＳ ゴシック" pitchFamily="49" charset="-128"/>
                    </a:rPr>
                    <a:t>宛名面</a:t>
                  </a:r>
                  <a:r>
                    <a:rPr lang="en-US" altLang="ja-JP" sz="1400" dirty="0" smtClean="0">
                      <a:ea typeface="ＭＳ ゴシック" pitchFamily="49" charset="-128"/>
                    </a:rPr>
                    <a:t>】</a:t>
                  </a:r>
                  <a:endParaRPr lang="ja-JP" altLang="en-US" sz="1400" dirty="0">
                    <a:ea typeface="ＭＳ ゴシック" pitchFamily="49" charset="-128"/>
                  </a:endParaRPr>
                </a:p>
              </p:txBody>
            </p:sp>
            <p:sp>
              <p:nvSpPr>
                <p:cNvPr id="53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704850" y="5552641"/>
                  <a:ext cx="676049" cy="2881622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/>
                  <a:r>
                    <a:rPr lang="ja-JP" altLang="en-US" sz="1000" dirty="0" smtClean="0"/>
                    <a:t>　この黒線まで、画像や背景の色を付けてください。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（ヌリタシ）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フチなし印刷（フチが白くならない）が可能です。</a:t>
                  </a:r>
                  <a:endParaRPr lang="ja-JP" altLang="en-US" sz="1000" dirty="0"/>
                </a:p>
              </p:txBody>
            </p:sp>
            <p:sp>
              <p:nvSpPr>
                <p:cNvPr id="54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1394960" y="6512852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55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581150" y="8998593"/>
                  <a:ext cx="2238375" cy="597719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  <a:spcBef>
                      <a:spcPts val="400"/>
                    </a:spcBef>
                  </a:pPr>
                  <a:r>
                    <a:rPr lang="ja-JP" altLang="en-US" sz="1000" dirty="0" smtClean="0"/>
                    <a:t>　この赤線が、断ち切り線です。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この線にて断裁し、実際の仕上がり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サイズとなります。</a:t>
                  </a:r>
                  <a:endParaRPr lang="ja-JP" altLang="en-US" sz="1000" dirty="0"/>
                </a:p>
              </p:txBody>
            </p:sp>
            <p:sp>
              <p:nvSpPr>
                <p:cNvPr id="56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132287" y="8998550"/>
                  <a:ext cx="2047801" cy="740638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lnSpc>
                      <a:spcPct val="150000"/>
                    </a:lnSpc>
                  </a:pPr>
                  <a:r>
                    <a:rPr lang="ja-JP" altLang="en-US" sz="1000" dirty="0" smtClean="0"/>
                    <a:t>　この青線内に、切れてはいけない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文字等を配置してください。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断裁ズレがあっても安全な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範囲です。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</a:t>
                  </a:r>
                  <a:endParaRPr lang="ja-JP" altLang="en-US" sz="1000" dirty="0"/>
                </a:p>
              </p:txBody>
            </p:sp>
            <p:cxnSp>
              <p:nvCxnSpPr>
                <p:cNvPr id="57" name="直線矢印コネクタ 56"/>
                <p:cNvCxnSpPr/>
                <p:nvPr userDrawn="1"/>
              </p:nvCxnSpPr>
              <p:spPr bwMode="auto">
                <a:xfrm flipV="1">
                  <a:off x="4859363" y="8329488"/>
                  <a:ext cx="0" cy="688113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" name="直線矢印コネクタ 57"/>
                <p:cNvCxnSpPr/>
                <p:nvPr userDrawn="1"/>
              </p:nvCxnSpPr>
              <p:spPr bwMode="auto">
                <a:xfrm flipV="1">
                  <a:off x="2619598" y="8410993"/>
                  <a:ext cx="0" cy="57572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2" name="グループ化 11"/>
              <p:cNvGrpSpPr/>
              <p:nvPr userDrawn="1"/>
            </p:nvGrpSpPr>
            <p:grpSpPr>
              <a:xfrm>
                <a:off x="1870075" y="2981250"/>
                <a:ext cx="4070796" cy="5541962"/>
                <a:chOff x="1870075" y="2981250"/>
                <a:chExt cx="4070796" cy="5541962"/>
              </a:xfrm>
            </p:grpSpPr>
            <p:sp>
              <p:nvSpPr>
                <p:cNvPr id="1035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870075" y="2981250"/>
                  <a:ext cx="3814763" cy="5541962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grpSp>
              <p:nvGrpSpPr>
                <p:cNvPr id="87" name="グループ化 86"/>
                <p:cNvGrpSpPr/>
                <p:nvPr userDrawn="1"/>
              </p:nvGrpSpPr>
              <p:grpSpPr>
                <a:xfrm>
                  <a:off x="1985250" y="3086307"/>
                  <a:ext cx="3955621" cy="2663938"/>
                  <a:chOff x="1975725" y="3086307"/>
                  <a:chExt cx="3955621" cy="2663938"/>
                </a:xfrm>
              </p:grpSpPr>
              <p:sp>
                <p:nvSpPr>
                  <p:cNvPr id="88" name="正方形/長方形 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975725" y="3086307"/>
                    <a:ext cx="3600225" cy="2663938"/>
                  </a:xfrm>
                  <a:prstGeom prst="rect">
                    <a:avLst/>
                  </a:prstGeom>
                  <a:pattFill prst="ltUpDiag">
                    <a:fgClr>
                      <a:srgbClr val="92D050"/>
                    </a:fgClr>
                    <a:bgClr>
                      <a:schemeClr val="bg1"/>
                    </a:bgClr>
                  </a:pattFill>
                  <a:ln w="6350" algn="ctr">
                    <a:solidFill>
                      <a:srgbClr val="92D050"/>
                    </a:solidFill>
                    <a:round/>
                    <a:headEnd/>
                    <a:tailEnd/>
                  </a:ln>
                </p:spPr>
                <p:txBody>
                  <a:bodyPr lIns="74295" tIns="8890" rIns="74295" bIns="8890"/>
                  <a:lstStyle/>
                  <a:p>
                    <a:pPr algn="ctr" defTabSz="1042988"/>
                    <a:endParaRPr lang="en-US" altLang="ja-JP" sz="1200"/>
                  </a:p>
                  <a:p>
                    <a:pPr algn="ctr" defTabSz="1042988"/>
                    <a:endParaRPr lang="en-US" altLang="ja-JP" sz="1200"/>
                  </a:p>
                  <a:p>
                    <a:pPr algn="ctr" defTabSz="1042988"/>
                    <a:endParaRPr lang="ja-JP" altLang="en-US" sz="1200"/>
                  </a:p>
                </p:txBody>
              </p:sp>
              <p:grpSp>
                <p:nvGrpSpPr>
                  <p:cNvPr id="89" name="グループ化 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480123" y="4151313"/>
                    <a:ext cx="3451223" cy="1360487"/>
                    <a:chOff x="2480415" y="4151516"/>
                    <a:chExt cx="3450447" cy="1361046"/>
                  </a:xfrm>
                </p:grpSpPr>
                <p:sp>
                  <p:nvSpPr>
                    <p:cNvPr id="93" name="テキスト ボックス 53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2480415" y="4151516"/>
                      <a:ext cx="3450447" cy="11657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9314" tIns="64657" rIns="129314" bIns="64657">
                      <a:spAutoFit/>
                    </a:bodyPr>
                    <a:lstStyle>
                      <a:lvl1pPr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l" eaLnBrk="1" hangingPunct="1">
                        <a:defRPr/>
                      </a:pP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460-0000</a:t>
                      </a: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愛知県名古屋市西区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見寄町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100-5</a:t>
                      </a: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名古屋本舗ビル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5</a:t>
                      </a: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Ｆ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株式会社リライ郵社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営業部　部長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　　　　　　　　本舗　太郎　様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001</a:t>
                      </a: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　　　　　　　　　　　　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123456789</a:t>
                      </a:r>
                      <a:endParaRPr lang="ja-JP" altLang="en-US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</p:txBody>
                </p:sp>
                <p:pic>
                  <p:nvPicPr>
                    <p:cNvPr id="94" name="Picture 6"/>
                    <p:cNvPicPr>
                      <a:picLocks noChangeAspect="1" noChangeArrowheads="1"/>
                    </p:cNvPicPr>
                    <p:nvPr userDrawn="1"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487953" y="5344830"/>
                      <a:ext cx="2305112" cy="1677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sp>
                <p:nvSpPr>
                  <p:cNvPr id="90" name="テキスト ボックス 57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2038350" y="3982467"/>
                    <a:ext cx="3587750" cy="12922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ja-JP" altLang="en-US" sz="3600" dirty="0" smtClean="0">
                        <a:solidFill>
                          <a:srgbClr val="FF0000"/>
                        </a:solidFill>
                        <a:latin typeface="HGP創英角ｺﾞｼｯｸUB" pitchFamily="50" charset="-128"/>
                        <a:ea typeface="HGP創英角ｺﾞｼｯｸUB" pitchFamily="50" charset="-128"/>
                      </a:rPr>
                      <a:t>宛名スペース</a:t>
                    </a:r>
                    <a:endParaRPr lang="en-US" altLang="ja-JP" sz="36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endParaRPr>
                  </a:p>
                  <a:p>
                    <a:pPr algn="ctr" eaLnBrk="1" hangingPunct="1">
                      <a:lnSpc>
                        <a:spcPct val="150000"/>
                      </a:lnSpc>
                      <a:defRPr/>
                    </a:pPr>
                    <a:r>
                      <a:rPr lang="ja-JP" altLang="en-US" sz="2800" dirty="0" smtClean="0">
                        <a:solidFill>
                          <a:srgbClr val="FF0000"/>
                        </a:solidFill>
                      </a:rPr>
                      <a:t>使用不可</a:t>
                    </a:r>
                  </a:p>
                </p:txBody>
              </p:sp>
            </p:grpSp>
            <p:sp>
              <p:nvSpPr>
                <p:cNvPr id="1033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2049456" y="3160231"/>
                  <a:ext cx="3456000" cy="518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34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978025" y="3089200"/>
                  <a:ext cx="3598863" cy="5326062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4" y="674502"/>
            <a:ext cx="6936675" cy="93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3122191" y="3120355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2094781" y="3264817"/>
            <a:ext cx="855662" cy="755650"/>
            <a:chOff x="2081213" y="3259138"/>
            <a:chExt cx="855662" cy="755650"/>
          </a:xfrm>
        </p:grpSpPr>
        <p:sp>
          <p:nvSpPr>
            <p:cNvPr id="8" name="円/楕円 7"/>
            <p:cNvSpPr>
              <a:spLocks noChangeArrowheads="1"/>
            </p:cNvSpPr>
            <p:nvPr/>
          </p:nvSpPr>
          <p:spPr bwMode="auto">
            <a:xfrm>
              <a:off x="2130726" y="3259138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endParaRPr lang="ja-JP" altLang="en-US"/>
            </a:p>
          </p:txBody>
        </p:sp>
        <p:cxnSp>
          <p:nvCxnSpPr>
            <p:cNvPr id="9" name="直線コネクタ 8"/>
            <p:cNvCxnSpPr>
              <a:cxnSpLocks noChangeShapeType="1"/>
            </p:cNvCxnSpPr>
            <p:nvPr/>
          </p:nvCxnSpPr>
          <p:spPr bwMode="auto">
            <a:xfrm>
              <a:off x="2137256" y="3547037"/>
              <a:ext cx="74357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" name="テキスト ボックス 6"/>
            <p:cNvSpPr txBox="1"/>
            <p:nvPr/>
          </p:nvSpPr>
          <p:spPr bwMode="auto">
            <a:xfrm>
              <a:off x="2081213" y="3546475"/>
              <a:ext cx="855662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料金別納</a:t>
              </a:r>
              <a:endParaRPr lang="en-US" altLang="ja-JP" sz="1200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郵便</a:t>
              </a:r>
            </a:p>
          </p:txBody>
        </p:sp>
        <p:cxnSp>
          <p:nvCxnSpPr>
            <p:cNvPr id="11" name="直線コネクタ 10"/>
            <p:cNvCxnSpPr>
              <a:cxnSpLocks noChangeShapeType="1"/>
            </p:cNvCxnSpPr>
            <p:nvPr/>
          </p:nvCxnSpPr>
          <p:spPr bwMode="auto">
            <a:xfrm>
              <a:off x="2167145" y="3493542"/>
              <a:ext cx="692736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 </cp:lastModifiedBy>
  <cp:revision>33</cp:revision>
  <dcterms:created xsi:type="dcterms:W3CDTF">2011-09-10T02:34:56Z</dcterms:created>
  <dcterms:modified xsi:type="dcterms:W3CDTF">2013-09-25T07:23:25Z</dcterms:modified>
</cp:coreProperties>
</file>