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>
        <p:scale>
          <a:sx n="80" d="100"/>
          <a:sy n="80" d="100"/>
        </p:scale>
        <p:origin x="-480" y="2232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2013/9/25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488" y="239713"/>
            <a:ext cx="9229725" cy="14598585"/>
            <a:chOff x="90116" y="239659"/>
            <a:chExt cx="9230121" cy="14598147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146094"/>
              <a:ext cx="9136434" cy="13691712"/>
              <a:chOff x="90116" y="1146094"/>
              <a:chExt cx="9136434" cy="13691712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146094"/>
                <a:ext cx="8864980" cy="13691712"/>
                <a:chOff x="90116" y="1146094"/>
                <a:chExt cx="8864980" cy="13691712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88510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827083" y="1146094"/>
                  <a:ext cx="5038941" cy="78420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4228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397" y="3384383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513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1903119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smtClean="0"/>
                <a:t>デザインが完成しましたら、スライドマスタを表示させ、</a:t>
              </a:r>
              <a:endParaRPr lang="en-US" altLang="ja-JP" sz="1800" smtClean="0"/>
            </a:p>
            <a:p>
              <a:pPr algn="l" eaLnBrk="1" hangingPunct="1">
                <a:defRPr/>
              </a:pPr>
              <a:r>
                <a:rPr lang="ja-JP" altLang="en-US" sz="1800" smtClean="0"/>
                <a:t>このコメントを含む</a:t>
              </a:r>
              <a:r>
                <a:rPr lang="en-US" altLang="ja-JP" sz="1800" smtClean="0"/>
                <a:t>【</a:t>
              </a:r>
              <a:r>
                <a:rPr lang="ja-JP" altLang="en-US" sz="1800" smtClean="0"/>
                <a:t>グループ</a:t>
              </a:r>
              <a:r>
                <a:rPr lang="en-US" altLang="ja-JP" sz="1800" smtClean="0"/>
                <a:t>】</a:t>
              </a:r>
              <a:r>
                <a:rPr lang="ja-JP" altLang="en-US" sz="180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58" y="501808"/>
            <a:ext cx="1005757" cy="7680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31</cp:revision>
  <dcterms:created xsi:type="dcterms:W3CDTF">2011-09-10T02:34:56Z</dcterms:created>
  <dcterms:modified xsi:type="dcterms:W3CDTF">2013-09-25T08:30:23Z</dcterms:modified>
</cp:coreProperties>
</file>