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1880850" cy="15122525"/>
  <p:notesSz cx="8794750" cy="1264602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983">
          <p15:clr>
            <a:srgbClr val="A4A3A4"/>
          </p15:clr>
        </p15:guide>
        <p15:guide id="2" pos="27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01" autoAdjust="0"/>
    <p:restoredTop sz="94647" autoAdjust="0"/>
  </p:normalViewPr>
  <p:slideViewPr>
    <p:cSldViewPr>
      <p:cViewPr>
        <p:scale>
          <a:sx n="100" d="100"/>
          <a:sy n="100" d="100"/>
        </p:scale>
        <p:origin x="1086" y="-1476"/>
      </p:cViewPr>
      <p:guideLst>
        <p:guide orient="horz" pos="4763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BBF107D9-E65C-4879-8CC4-209B3212FDEA}" type="datetimeFigureOut">
              <a:rPr lang="ja-JP" altLang="en-US"/>
              <a:pPr>
                <a:defRPr/>
              </a:pPr>
              <a:t>2015/10/6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947738"/>
            <a:ext cx="3724275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 smtClean="0"/>
              <a:t>マスター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B926C574-2D64-4FF2-8635-B40F67A05DE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04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5124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5C4232E0-34AB-4D8D-87DC-33AEE2F8A12A}" type="slidenum">
              <a:rPr lang="ja-JP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ja-JP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486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60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253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グループ化 2"/>
          <p:cNvGrpSpPr>
            <a:grpSpLocks/>
          </p:cNvGrpSpPr>
          <p:nvPr userDrawn="1"/>
        </p:nvGrpSpPr>
        <p:grpSpPr bwMode="auto">
          <a:xfrm>
            <a:off x="6335713" y="2270125"/>
            <a:ext cx="935037" cy="360363"/>
            <a:chOff x="4875213" y="2270125"/>
            <a:chExt cx="935037" cy="360363"/>
          </a:xfrm>
        </p:grpSpPr>
        <p:sp>
          <p:nvSpPr>
            <p:cNvPr id="1125" name="Line 49"/>
            <p:cNvSpPr>
              <a:spLocks noChangeShapeType="1"/>
            </p:cNvSpPr>
            <p:nvPr userDrawn="1"/>
          </p:nvSpPr>
          <p:spPr bwMode="auto">
            <a:xfrm>
              <a:off x="5343525" y="22701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6" name="Line 50"/>
            <p:cNvSpPr>
              <a:spLocks noChangeShapeType="1"/>
            </p:cNvSpPr>
            <p:nvPr userDrawn="1"/>
          </p:nvSpPr>
          <p:spPr bwMode="auto">
            <a:xfrm>
              <a:off x="4875213" y="2471738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7" name="グループ化 4"/>
          <p:cNvGrpSpPr>
            <a:grpSpLocks/>
          </p:cNvGrpSpPr>
          <p:nvPr userDrawn="1"/>
        </p:nvGrpSpPr>
        <p:grpSpPr bwMode="auto">
          <a:xfrm>
            <a:off x="6337300" y="13535025"/>
            <a:ext cx="935038" cy="360363"/>
            <a:chOff x="4897438" y="13535025"/>
            <a:chExt cx="935037" cy="360363"/>
          </a:xfrm>
        </p:grpSpPr>
        <p:sp>
          <p:nvSpPr>
            <p:cNvPr id="1123" name="Line 52"/>
            <p:cNvSpPr>
              <a:spLocks noChangeShapeType="1"/>
            </p:cNvSpPr>
            <p:nvPr userDrawn="1"/>
          </p:nvSpPr>
          <p:spPr bwMode="auto">
            <a:xfrm>
              <a:off x="5343525" y="135350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4" name="Line 53"/>
            <p:cNvSpPr>
              <a:spLocks noChangeShapeType="1"/>
            </p:cNvSpPr>
            <p:nvPr userDrawn="1"/>
          </p:nvSpPr>
          <p:spPr bwMode="auto">
            <a:xfrm>
              <a:off x="4897438" y="13703300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8" name="グループ化 3"/>
          <p:cNvGrpSpPr>
            <a:grpSpLocks/>
          </p:cNvGrpSpPr>
          <p:nvPr userDrawn="1"/>
        </p:nvGrpSpPr>
        <p:grpSpPr bwMode="auto">
          <a:xfrm>
            <a:off x="2557463" y="7615238"/>
            <a:ext cx="358775" cy="935037"/>
            <a:chOff x="1093788" y="7639050"/>
            <a:chExt cx="358775" cy="935038"/>
          </a:xfrm>
        </p:grpSpPr>
        <p:sp>
          <p:nvSpPr>
            <p:cNvPr id="1121" name="Line 54"/>
            <p:cNvSpPr>
              <a:spLocks noChangeShapeType="1"/>
            </p:cNvSpPr>
            <p:nvPr userDrawn="1"/>
          </p:nvSpPr>
          <p:spPr bwMode="auto">
            <a:xfrm>
              <a:off x="1093788" y="8085138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2" name="Line 55"/>
            <p:cNvSpPr>
              <a:spLocks noChangeShapeType="1"/>
            </p:cNvSpPr>
            <p:nvPr userDrawn="1"/>
          </p:nvSpPr>
          <p:spPr bwMode="auto">
            <a:xfrm>
              <a:off x="1331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9" name="グループ化 1"/>
          <p:cNvGrpSpPr>
            <a:grpSpLocks/>
          </p:cNvGrpSpPr>
          <p:nvPr userDrawn="1"/>
        </p:nvGrpSpPr>
        <p:grpSpPr bwMode="auto">
          <a:xfrm>
            <a:off x="10693400" y="7615238"/>
            <a:ext cx="358775" cy="935037"/>
            <a:chOff x="9229725" y="7639050"/>
            <a:chExt cx="358775" cy="935038"/>
          </a:xfrm>
        </p:grpSpPr>
        <p:sp>
          <p:nvSpPr>
            <p:cNvPr id="1119" name="Line 58"/>
            <p:cNvSpPr>
              <a:spLocks noChangeShapeType="1"/>
            </p:cNvSpPr>
            <p:nvPr userDrawn="1"/>
          </p:nvSpPr>
          <p:spPr bwMode="auto">
            <a:xfrm>
              <a:off x="9229725" y="8086725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0" name="Line 59"/>
            <p:cNvSpPr>
              <a:spLocks noChangeShapeType="1"/>
            </p:cNvSpPr>
            <p:nvPr userDrawn="1"/>
          </p:nvSpPr>
          <p:spPr bwMode="auto">
            <a:xfrm>
              <a:off x="9332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0" name="グループ化 50"/>
          <p:cNvGrpSpPr>
            <a:grpSpLocks/>
          </p:cNvGrpSpPr>
          <p:nvPr userDrawn="1"/>
        </p:nvGrpSpPr>
        <p:grpSpPr bwMode="auto">
          <a:xfrm rot="-5400000">
            <a:off x="10583863" y="2268538"/>
            <a:ext cx="468312" cy="468312"/>
            <a:chOff x="8011319" y="6244804"/>
            <a:chExt cx="468313" cy="468313"/>
          </a:xfrm>
        </p:grpSpPr>
        <p:sp>
          <p:nvSpPr>
            <p:cNvPr id="1115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6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7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8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1" name="グループ化 55"/>
          <p:cNvGrpSpPr>
            <a:grpSpLocks/>
          </p:cNvGrpSpPr>
          <p:nvPr userDrawn="1"/>
        </p:nvGrpSpPr>
        <p:grpSpPr bwMode="auto">
          <a:xfrm rot="10800000">
            <a:off x="2555875" y="2268538"/>
            <a:ext cx="468313" cy="468312"/>
            <a:chOff x="8011319" y="6244804"/>
            <a:chExt cx="468313" cy="468313"/>
          </a:xfrm>
        </p:grpSpPr>
        <p:sp>
          <p:nvSpPr>
            <p:cNvPr id="1111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2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3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4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2" name="グループ化 60"/>
          <p:cNvGrpSpPr>
            <a:grpSpLocks/>
          </p:cNvGrpSpPr>
          <p:nvPr userDrawn="1"/>
        </p:nvGrpSpPr>
        <p:grpSpPr bwMode="auto">
          <a:xfrm>
            <a:off x="10585450" y="13428663"/>
            <a:ext cx="468313" cy="468312"/>
            <a:chOff x="8011319" y="6244804"/>
            <a:chExt cx="468313" cy="468313"/>
          </a:xfrm>
        </p:grpSpPr>
        <p:sp>
          <p:nvSpPr>
            <p:cNvPr id="1107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8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9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0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3" name="グループ化 65"/>
          <p:cNvGrpSpPr>
            <a:grpSpLocks/>
          </p:cNvGrpSpPr>
          <p:nvPr userDrawn="1"/>
        </p:nvGrpSpPr>
        <p:grpSpPr bwMode="auto">
          <a:xfrm rot="5400000">
            <a:off x="2555875" y="13427075"/>
            <a:ext cx="468313" cy="468313"/>
            <a:chOff x="8011319" y="6244804"/>
            <a:chExt cx="468313" cy="468313"/>
          </a:xfrm>
        </p:grpSpPr>
        <p:sp>
          <p:nvSpPr>
            <p:cNvPr id="1103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4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5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6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034" name="図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609600"/>
            <a:ext cx="10128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5" name="グループ化 5"/>
          <p:cNvGrpSpPr>
            <a:grpSpLocks/>
          </p:cNvGrpSpPr>
          <p:nvPr userDrawn="1"/>
        </p:nvGrpSpPr>
        <p:grpSpPr bwMode="auto">
          <a:xfrm>
            <a:off x="1554163" y="239713"/>
            <a:ext cx="9229725" cy="14600237"/>
            <a:chOff x="90488" y="239713"/>
            <a:chExt cx="9229725" cy="14600237"/>
          </a:xfrm>
        </p:grpSpPr>
        <p:sp>
          <p:nvSpPr>
            <p:cNvPr id="186" name="下矢印 5"/>
            <p:cNvSpPr>
              <a:spLocks noChangeArrowheads="1"/>
            </p:cNvSpPr>
            <p:nvPr userDrawn="1"/>
          </p:nvSpPr>
          <p:spPr bwMode="auto">
            <a:xfrm>
              <a:off x="5210175" y="812800"/>
              <a:ext cx="258763" cy="361950"/>
            </a:xfrm>
            <a:prstGeom prst="downArrow">
              <a:avLst>
                <a:gd name="adj1" fmla="val 50000"/>
                <a:gd name="adj2" fmla="val 49994"/>
              </a:avLst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ja-JP" altLang="en-US" smtClean="0"/>
            </a:p>
          </p:txBody>
        </p:sp>
        <p:sp>
          <p:nvSpPr>
            <p:cNvPr id="187" name="テキスト ボックス 23"/>
            <p:cNvSpPr txBox="1">
              <a:spLocks noChangeArrowheads="1"/>
            </p:cNvSpPr>
            <p:nvPr userDrawn="1"/>
          </p:nvSpPr>
          <p:spPr bwMode="auto">
            <a:xfrm>
              <a:off x="1903413" y="239713"/>
              <a:ext cx="7416800" cy="646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>
                <a:defRPr/>
              </a:pPr>
              <a:r>
                <a:rPr lang="ja-JP" altLang="en-US" sz="1800" dirty="0" smtClean="0"/>
                <a:t>デザインが完成しましたら、スライドマスタを表示させ、</a:t>
              </a:r>
              <a:endParaRPr lang="en-US" altLang="ja-JP" sz="1800" dirty="0" smtClean="0"/>
            </a:p>
            <a:p>
              <a:pPr algn="l" eaLnBrk="1" hangingPunct="1">
                <a:defRPr/>
              </a:pPr>
              <a:r>
                <a:rPr lang="ja-JP" altLang="en-US" sz="1800" dirty="0" smtClean="0"/>
                <a:t>このコメントを含む</a:t>
              </a:r>
              <a:r>
                <a:rPr lang="en-US" altLang="ja-JP" sz="1800" dirty="0" smtClean="0"/>
                <a:t>【</a:t>
              </a:r>
              <a:r>
                <a:rPr lang="ja-JP" altLang="en-US" sz="1800" dirty="0" smtClean="0"/>
                <a:t>グループ</a:t>
              </a:r>
              <a:r>
                <a:rPr lang="en-US" altLang="ja-JP" sz="1800" dirty="0" smtClean="0"/>
                <a:t>】</a:t>
              </a:r>
              <a:r>
                <a:rPr lang="ja-JP" altLang="en-US" sz="1800" dirty="0" smtClean="0"/>
                <a:t>を全て削除してからＰＤＦ化をお願いします。</a:t>
              </a:r>
            </a:p>
          </p:txBody>
        </p:sp>
        <p:sp>
          <p:nvSpPr>
            <p:cNvPr id="188" name="Text Box 61"/>
            <p:cNvSpPr txBox="1">
              <a:spLocks noChangeArrowheads="1"/>
            </p:cNvSpPr>
            <p:nvPr userDrawn="1"/>
          </p:nvSpPr>
          <p:spPr bwMode="auto">
            <a:xfrm>
              <a:off x="1903413" y="13912850"/>
              <a:ext cx="2971800" cy="762000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FF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 anchor="ctr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>
                <a:spcBef>
                  <a:spcPts val="400"/>
                </a:spcBef>
                <a:defRPr/>
              </a:pPr>
              <a:r>
                <a:rPr lang="ja-JP" altLang="en-US" sz="1400" dirty="0" smtClean="0"/>
                <a:t>　この赤線が、断ち切り線です。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この線にて断裁し、実際の仕上がり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サイズとなります。</a:t>
              </a:r>
              <a:endParaRPr lang="ja-JP" altLang="en-US" sz="1400" dirty="0"/>
            </a:p>
          </p:txBody>
        </p:sp>
        <p:sp>
          <p:nvSpPr>
            <p:cNvPr id="189" name="Text Box 63"/>
            <p:cNvSpPr txBox="1">
              <a:spLocks noChangeArrowheads="1"/>
            </p:cNvSpPr>
            <p:nvPr userDrawn="1"/>
          </p:nvSpPr>
          <p:spPr bwMode="auto">
            <a:xfrm>
              <a:off x="6132513" y="13890625"/>
              <a:ext cx="2822575" cy="949325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0070C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 anchor="ctr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>
                <a:defRPr/>
              </a:pPr>
              <a:r>
                <a:rPr lang="ja-JP" altLang="en-US" sz="1400" dirty="0" smtClean="0"/>
                <a:t>　この青線内に、切れてはいけない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文字等を配置してください。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断裁ズレがあっても安全な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範囲です。</a:t>
              </a:r>
              <a:endParaRPr lang="ja-JP" altLang="en-US" sz="1400" dirty="0"/>
            </a:p>
          </p:txBody>
        </p:sp>
        <p:sp>
          <p:nvSpPr>
            <p:cNvPr id="190" name="Text Box 65"/>
            <p:cNvSpPr txBox="1">
              <a:spLocks noChangeArrowheads="1"/>
            </p:cNvSpPr>
            <p:nvPr userDrawn="1"/>
          </p:nvSpPr>
          <p:spPr bwMode="auto">
            <a:xfrm>
              <a:off x="90488" y="9139238"/>
              <a:ext cx="909637" cy="4179887"/>
            </a:xfrm>
            <a:prstGeom prst="rect">
              <a:avLst/>
            </a:prstGeom>
            <a:solidFill>
              <a:srgbClr val="FFFFFF"/>
            </a:solidFill>
            <a:ln w="6350" cap="rnd" algn="ctr">
              <a:solidFill>
                <a:srgbClr val="00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>
                <a:defRPr/>
              </a:pPr>
              <a:r>
                <a:rPr lang="ja-JP" altLang="en-US" sz="1400" dirty="0" smtClean="0"/>
                <a:t>　この黒線まで、画像や背景の色を付けてください。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（ヌリタシ）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フチなし印刷（フチが白くならない）が可能です。</a:t>
              </a:r>
              <a:endParaRPr lang="ja-JP" altLang="en-US" sz="1400" dirty="0"/>
            </a:p>
          </p:txBody>
        </p:sp>
        <p:sp>
          <p:nvSpPr>
            <p:cNvPr id="1041" name="Line 66"/>
            <p:cNvSpPr>
              <a:spLocks noChangeShapeType="1"/>
            </p:cNvSpPr>
            <p:nvPr userDrawn="1"/>
          </p:nvSpPr>
          <p:spPr bwMode="auto">
            <a:xfrm>
              <a:off x="985719" y="10242369"/>
              <a:ext cx="4679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92" name="Text Box 102"/>
            <p:cNvSpPr txBox="1">
              <a:spLocks noChangeArrowheads="1"/>
            </p:cNvSpPr>
            <p:nvPr userDrawn="1"/>
          </p:nvSpPr>
          <p:spPr bwMode="auto">
            <a:xfrm>
              <a:off x="2827338" y="1296988"/>
              <a:ext cx="5038725" cy="784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ja-JP" altLang="en-US" sz="1800" dirty="0" smtClean="0">
                  <a:ea typeface="ＭＳ ゴシック" pitchFamily="49" charset="-128"/>
                </a:rPr>
                <a:t>Ａ</a:t>
              </a:r>
              <a:r>
                <a:rPr lang="en-US" altLang="ja-JP" sz="1800" dirty="0" smtClean="0">
                  <a:ea typeface="ＭＳ ゴシック" pitchFamily="49" charset="-128"/>
                </a:rPr>
                <a:t>4</a:t>
              </a:r>
              <a:r>
                <a:rPr lang="ja-JP" altLang="en-US" sz="1800" dirty="0" smtClean="0">
                  <a:ea typeface="ＭＳ ゴシック" pitchFamily="49" charset="-128"/>
                </a:rPr>
                <a:t>厚紙ＤＭ　フチなし印刷用テンプレート縦</a:t>
              </a:r>
              <a:endParaRPr lang="en-US" altLang="ja-JP" sz="1800" dirty="0" smtClean="0">
                <a:ea typeface="ＭＳ ゴシック" pitchFamily="49" charset="-128"/>
              </a:endParaRPr>
            </a:p>
            <a:p>
              <a:pPr algn="ctr">
                <a:spcBef>
                  <a:spcPct val="50000"/>
                </a:spcBef>
                <a:defRPr/>
              </a:pPr>
              <a:r>
                <a:rPr lang="ja-JP" altLang="en-US" sz="1800" dirty="0" smtClean="0">
                  <a:ea typeface="ＭＳ ゴシック" pitchFamily="49" charset="-128"/>
                </a:rPr>
                <a:t>　</a:t>
              </a:r>
              <a:r>
                <a:rPr lang="en-US" altLang="ja-JP" sz="1800" dirty="0" smtClean="0">
                  <a:ea typeface="ＭＳ ゴシック" pitchFamily="49" charset="-128"/>
                </a:rPr>
                <a:t>【</a:t>
              </a:r>
              <a:r>
                <a:rPr lang="ja-JP" altLang="en-US" sz="1800" dirty="0" smtClean="0">
                  <a:ea typeface="ＭＳ ゴシック" pitchFamily="49" charset="-128"/>
                </a:rPr>
                <a:t>宛名面</a:t>
              </a:r>
              <a:r>
                <a:rPr lang="en-US" altLang="ja-JP" sz="1800" dirty="0" smtClean="0">
                  <a:ea typeface="ＭＳ ゴシック" pitchFamily="49" charset="-128"/>
                </a:rPr>
                <a:t>】</a:t>
              </a:r>
              <a:endParaRPr lang="ja-JP" altLang="en-US" sz="1800" dirty="0">
                <a:ea typeface="ＭＳ ゴシック" pitchFamily="49" charset="-128"/>
              </a:endParaRPr>
            </a:p>
          </p:txBody>
        </p:sp>
        <p:cxnSp>
          <p:nvCxnSpPr>
            <p:cNvPr id="1043" name="直線矢印コネクタ 8"/>
            <p:cNvCxnSpPr>
              <a:cxnSpLocks noChangeShapeType="1"/>
            </p:cNvCxnSpPr>
            <p:nvPr userDrawn="1"/>
          </p:nvCxnSpPr>
          <p:spPr bwMode="auto">
            <a:xfrm flipV="1">
              <a:off x="6859670" y="13344377"/>
              <a:ext cx="0" cy="546298"/>
            </a:xfrm>
            <a:prstGeom prst="straightConnector1">
              <a:avLst/>
            </a:prstGeom>
            <a:noFill/>
            <a:ln w="6350" algn="ctr">
              <a:solidFill>
                <a:srgbClr val="0070C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44" name="直線矢印コネクタ 10"/>
            <p:cNvCxnSpPr>
              <a:cxnSpLocks noChangeShapeType="1"/>
            </p:cNvCxnSpPr>
            <p:nvPr userDrawn="1"/>
          </p:nvCxnSpPr>
          <p:spPr bwMode="auto">
            <a:xfrm flipV="1">
              <a:off x="2970685" y="13430105"/>
              <a:ext cx="0" cy="482841"/>
            </a:xfrm>
            <a:prstGeom prst="straightConnector1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045" name="グループ化 4"/>
            <p:cNvGrpSpPr>
              <a:grpSpLocks/>
            </p:cNvGrpSpPr>
            <p:nvPr userDrawn="1"/>
          </p:nvGrpSpPr>
          <p:grpSpPr bwMode="auto">
            <a:xfrm>
              <a:off x="1452563" y="2630488"/>
              <a:ext cx="7773987" cy="10904537"/>
              <a:chOff x="1452563" y="2630488"/>
              <a:chExt cx="7773987" cy="10904537"/>
            </a:xfrm>
          </p:grpSpPr>
          <p:grpSp>
            <p:nvGrpSpPr>
              <p:cNvPr id="1046" name="グループ化 106"/>
              <p:cNvGrpSpPr>
                <a:grpSpLocks/>
              </p:cNvGrpSpPr>
              <p:nvPr userDrawn="1"/>
            </p:nvGrpSpPr>
            <p:grpSpPr bwMode="auto">
              <a:xfrm>
                <a:off x="1567966" y="2737971"/>
                <a:ext cx="7560937" cy="2335659"/>
                <a:chOff x="1567966" y="2737971"/>
                <a:chExt cx="7560937" cy="2335659"/>
              </a:xfrm>
            </p:grpSpPr>
            <p:sp>
              <p:nvSpPr>
                <p:cNvPr id="201" name="正方形/長方形 11"/>
                <p:cNvSpPr>
                  <a:spLocks noChangeArrowheads="1"/>
                </p:cNvSpPr>
                <p:nvPr userDrawn="1"/>
              </p:nvSpPr>
              <p:spPr bwMode="auto">
                <a:xfrm>
                  <a:off x="1568450" y="2738438"/>
                  <a:ext cx="7564438" cy="2335212"/>
                </a:xfrm>
                <a:prstGeom prst="rect">
                  <a:avLst/>
                </a:prstGeom>
                <a:pattFill prst="ltUpDiag">
                  <a:fgClr>
                    <a:srgbClr val="92D050"/>
                  </a:fgClr>
                  <a:bgClr>
                    <a:schemeClr val="bg1"/>
                  </a:bgClr>
                </a:pattFill>
                <a:ln w="6350" algn="ctr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wrap="none"/>
                <a:lstStyle>
                  <a:lvl1pPr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defTabSz="1473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defTabSz="1473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defTabSz="1473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defTabSz="1473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just" eaLnBrk="1" hangingPunct="1">
                    <a:defRPr/>
                  </a:pPr>
                  <a:endParaRPr lang="en-US" altLang="ja-JP" sz="3000" smtClean="0">
                    <a:solidFill>
                      <a:srgbClr val="FF0000"/>
                    </a:solidFill>
                  </a:endParaRPr>
                </a:p>
                <a:p>
                  <a:pPr algn="just" eaLnBrk="1" hangingPunct="1">
                    <a:defRPr/>
                  </a:pPr>
                  <a:r>
                    <a:rPr lang="ja-JP" altLang="en-US" sz="3000" smtClean="0">
                      <a:solidFill>
                        <a:srgbClr val="FF0000"/>
                      </a:solidFill>
                    </a:rPr>
                    <a:t>　　　　　　　　　　　　　　　　</a:t>
                  </a:r>
                  <a:endParaRPr lang="en-US" altLang="ja-JP" sz="3000" smtClean="0">
                    <a:solidFill>
                      <a:srgbClr val="FF0000"/>
                    </a:solidFill>
                  </a:endParaRPr>
                </a:p>
                <a:p>
                  <a:pPr algn="just" eaLnBrk="1" hangingPunct="1">
                    <a:defRPr/>
                  </a:pPr>
                  <a:r>
                    <a:rPr lang="ja-JP" altLang="en-US" sz="3000" smtClean="0">
                      <a:solidFill>
                        <a:srgbClr val="FF0000"/>
                      </a:solidFill>
                    </a:rPr>
                    <a:t>　　　　　　</a:t>
                  </a:r>
                  <a:endParaRPr lang="ja-JP" altLang="en-US" sz="3000" smtClean="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1052" name="グループ化 12"/>
                <p:cNvGrpSpPr>
                  <a:grpSpLocks/>
                </p:cNvGrpSpPr>
                <p:nvPr userDrawn="1"/>
              </p:nvGrpSpPr>
              <p:grpSpPr bwMode="auto">
                <a:xfrm>
                  <a:off x="4375150" y="2894013"/>
                  <a:ext cx="4718050" cy="2103437"/>
                  <a:chOff x="4374979" y="2893568"/>
                  <a:chExt cx="4717724" cy="2103872"/>
                </a:xfrm>
              </p:grpSpPr>
              <p:sp>
                <p:nvSpPr>
                  <p:cNvPr id="204" name="テキスト ボックス 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4374979" y="2893568"/>
                    <a:ext cx="4725661" cy="155607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9314" tIns="64657" rIns="129314" bIns="64657">
                    <a:spAutoFit/>
                  </a:bodyPr>
                  <a:lstStyle>
                    <a:lvl1pPr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>
                      <a:defRPr/>
                    </a:pP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460-0000</a:t>
                    </a: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愛知県名古屋市西区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見寄町</a:t>
                    </a: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100-5</a:t>
                    </a: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名古屋本舗ビル</a:t>
                    </a: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5</a:t>
                    </a: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Ｆ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株式会社リライ郵社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営業部　部長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本舗　太郎　様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001</a:t>
                    </a: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　　　　　　　</a:t>
                    </a: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123456789</a:t>
                    </a:r>
                    <a:endParaRPr lang="ja-JP" altLang="en-US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</p:txBody>
              </p:sp>
              <p:grpSp>
                <p:nvGrpSpPr>
                  <p:cNvPr id="1055" name="グループ化 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5434619" y="4392910"/>
                    <a:ext cx="1808366" cy="354288"/>
                    <a:chOff x="4187698" y="8857406"/>
                    <a:chExt cx="2374220" cy="432048"/>
                  </a:xfrm>
                </p:grpSpPr>
                <p:cxnSp>
                  <p:nvCxnSpPr>
                    <p:cNvPr id="207" name="直線コネクタ 206"/>
                    <p:cNvCxnSpPr/>
                    <p:nvPr userDrawn="1"/>
                  </p:nvCxnSpPr>
                  <p:spPr bwMode="auto">
                    <a:xfrm>
                      <a:off x="4188666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8" name="直線コネクタ 207"/>
                    <p:cNvCxnSpPr/>
                    <p:nvPr userDrawn="1"/>
                  </p:nvCxnSpPr>
                  <p:spPr bwMode="auto">
                    <a:xfrm>
                      <a:off x="4240769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9" name="直線コネクタ 208"/>
                    <p:cNvCxnSpPr/>
                    <p:nvPr userDrawn="1"/>
                  </p:nvCxnSpPr>
                  <p:spPr bwMode="auto">
                    <a:xfrm>
                      <a:off x="4294955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0" name="直線コネクタ 209"/>
                    <p:cNvCxnSpPr/>
                    <p:nvPr userDrawn="1"/>
                  </p:nvCxnSpPr>
                  <p:spPr bwMode="auto">
                    <a:xfrm>
                      <a:off x="4347057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1" name="直線コネクタ 210"/>
                    <p:cNvCxnSpPr/>
                    <p:nvPr userDrawn="1"/>
                  </p:nvCxnSpPr>
                  <p:spPr bwMode="auto">
                    <a:xfrm>
                      <a:off x="4399160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2" name="直線コネクタ 211"/>
                    <p:cNvCxnSpPr/>
                    <p:nvPr userDrawn="1"/>
                  </p:nvCxnSpPr>
                  <p:spPr bwMode="auto">
                    <a:xfrm>
                      <a:off x="4453347" y="8856879"/>
                      <a:ext cx="0" cy="431800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3" name="直線コネクタ 212"/>
                    <p:cNvCxnSpPr/>
                    <p:nvPr userDrawn="1"/>
                  </p:nvCxnSpPr>
                  <p:spPr bwMode="auto">
                    <a:xfrm>
                      <a:off x="4505449" y="8856879"/>
                      <a:ext cx="0" cy="431800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4" name="直線コネクタ 213"/>
                    <p:cNvCxnSpPr/>
                    <p:nvPr userDrawn="1"/>
                  </p:nvCxnSpPr>
                  <p:spPr bwMode="auto">
                    <a:xfrm>
                      <a:off x="455755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5" name="直線コネクタ 214"/>
                    <p:cNvCxnSpPr/>
                    <p:nvPr userDrawn="1"/>
                  </p:nvCxnSpPr>
                  <p:spPr bwMode="auto">
                    <a:xfrm>
                      <a:off x="4609654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6" name="直線コネクタ 215"/>
                    <p:cNvCxnSpPr/>
                    <p:nvPr userDrawn="1"/>
                  </p:nvCxnSpPr>
                  <p:spPr bwMode="auto">
                    <a:xfrm>
                      <a:off x="4663840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7" name="直線コネクタ 216"/>
                    <p:cNvCxnSpPr/>
                    <p:nvPr userDrawn="1"/>
                  </p:nvCxnSpPr>
                  <p:spPr bwMode="auto">
                    <a:xfrm>
                      <a:off x="4715943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8" name="直線コネクタ 217"/>
                    <p:cNvCxnSpPr/>
                    <p:nvPr userDrawn="1"/>
                  </p:nvCxnSpPr>
                  <p:spPr bwMode="auto">
                    <a:xfrm>
                      <a:off x="4768045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9" name="直線コネクタ 218"/>
                    <p:cNvCxnSpPr/>
                    <p:nvPr userDrawn="1"/>
                  </p:nvCxnSpPr>
                  <p:spPr bwMode="auto">
                    <a:xfrm>
                      <a:off x="482223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0" name="直線コネクタ 219"/>
                    <p:cNvCxnSpPr/>
                    <p:nvPr userDrawn="1"/>
                  </p:nvCxnSpPr>
                  <p:spPr bwMode="auto">
                    <a:xfrm>
                      <a:off x="4874335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1" name="直線コネクタ 220"/>
                    <p:cNvCxnSpPr/>
                    <p:nvPr userDrawn="1"/>
                  </p:nvCxnSpPr>
                  <p:spPr bwMode="auto">
                    <a:xfrm>
                      <a:off x="4926437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2" name="直線コネクタ 221"/>
                    <p:cNvCxnSpPr/>
                    <p:nvPr userDrawn="1"/>
                  </p:nvCxnSpPr>
                  <p:spPr bwMode="auto">
                    <a:xfrm>
                      <a:off x="4980623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3" name="直線コネクタ 222"/>
                    <p:cNvCxnSpPr/>
                    <p:nvPr userDrawn="1"/>
                  </p:nvCxnSpPr>
                  <p:spPr bwMode="auto">
                    <a:xfrm>
                      <a:off x="5032726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4" name="直線コネクタ 223"/>
                    <p:cNvCxnSpPr/>
                    <p:nvPr userDrawn="1"/>
                  </p:nvCxnSpPr>
                  <p:spPr bwMode="auto">
                    <a:xfrm>
                      <a:off x="5084828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5" name="直線コネクタ 224"/>
                    <p:cNvCxnSpPr/>
                    <p:nvPr userDrawn="1"/>
                  </p:nvCxnSpPr>
                  <p:spPr bwMode="auto">
                    <a:xfrm>
                      <a:off x="5139015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6" name="直線コネクタ 225"/>
                    <p:cNvCxnSpPr/>
                    <p:nvPr userDrawn="1"/>
                  </p:nvCxnSpPr>
                  <p:spPr bwMode="auto">
                    <a:xfrm>
                      <a:off x="5191118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7" name="直線コネクタ 226"/>
                    <p:cNvCxnSpPr/>
                    <p:nvPr userDrawn="1"/>
                  </p:nvCxnSpPr>
                  <p:spPr bwMode="auto">
                    <a:xfrm>
                      <a:off x="5243220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8" name="直線コネクタ 227"/>
                    <p:cNvCxnSpPr/>
                    <p:nvPr userDrawn="1"/>
                  </p:nvCxnSpPr>
                  <p:spPr bwMode="auto">
                    <a:xfrm>
                      <a:off x="5297406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9" name="直線コネクタ 228"/>
                    <p:cNvCxnSpPr/>
                    <p:nvPr userDrawn="1"/>
                  </p:nvCxnSpPr>
                  <p:spPr bwMode="auto">
                    <a:xfrm>
                      <a:off x="5349509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0" name="直線コネクタ 229"/>
                    <p:cNvCxnSpPr/>
                    <p:nvPr userDrawn="1"/>
                  </p:nvCxnSpPr>
                  <p:spPr bwMode="auto">
                    <a:xfrm>
                      <a:off x="5401611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1" name="直線コネクタ 230"/>
                    <p:cNvCxnSpPr/>
                    <p:nvPr userDrawn="1"/>
                  </p:nvCxnSpPr>
                  <p:spPr bwMode="auto">
                    <a:xfrm>
                      <a:off x="5453714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2" name="直線コネクタ 231"/>
                    <p:cNvCxnSpPr/>
                    <p:nvPr userDrawn="1"/>
                  </p:nvCxnSpPr>
                  <p:spPr bwMode="auto">
                    <a:xfrm>
                      <a:off x="5507901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3" name="直線コネクタ 232"/>
                    <p:cNvCxnSpPr/>
                    <p:nvPr userDrawn="1"/>
                  </p:nvCxnSpPr>
                  <p:spPr bwMode="auto">
                    <a:xfrm>
                      <a:off x="5560003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4" name="直線コネクタ 233"/>
                    <p:cNvCxnSpPr/>
                    <p:nvPr userDrawn="1"/>
                  </p:nvCxnSpPr>
                  <p:spPr bwMode="auto">
                    <a:xfrm>
                      <a:off x="5612106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5" name="直線コネクタ 234"/>
                    <p:cNvCxnSpPr/>
                    <p:nvPr userDrawn="1"/>
                  </p:nvCxnSpPr>
                  <p:spPr bwMode="auto">
                    <a:xfrm>
                      <a:off x="566629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6" name="直線コネクタ 235"/>
                    <p:cNvCxnSpPr/>
                    <p:nvPr userDrawn="1"/>
                  </p:nvCxnSpPr>
                  <p:spPr bwMode="auto">
                    <a:xfrm>
                      <a:off x="5718394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7" name="直線コネクタ 236"/>
                    <p:cNvCxnSpPr/>
                    <p:nvPr userDrawn="1"/>
                  </p:nvCxnSpPr>
                  <p:spPr bwMode="auto">
                    <a:xfrm>
                      <a:off x="5770497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8" name="直線コネクタ 237"/>
                    <p:cNvCxnSpPr/>
                    <p:nvPr userDrawn="1"/>
                  </p:nvCxnSpPr>
                  <p:spPr bwMode="auto">
                    <a:xfrm>
                      <a:off x="5824684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9" name="直線コネクタ 238"/>
                    <p:cNvCxnSpPr/>
                    <p:nvPr userDrawn="1"/>
                  </p:nvCxnSpPr>
                  <p:spPr bwMode="auto">
                    <a:xfrm>
                      <a:off x="5876786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0" name="直線コネクタ 239"/>
                    <p:cNvCxnSpPr/>
                    <p:nvPr userDrawn="1"/>
                  </p:nvCxnSpPr>
                  <p:spPr bwMode="auto">
                    <a:xfrm>
                      <a:off x="5928889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1" name="直線コネクタ 240"/>
                    <p:cNvCxnSpPr/>
                    <p:nvPr userDrawn="1"/>
                  </p:nvCxnSpPr>
                  <p:spPr bwMode="auto">
                    <a:xfrm>
                      <a:off x="5983075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2" name="直線コネクタ 241"/>
                    <p:cNvCxnSpPr/>
                    <p:nvPr userDrawn="1"/>
                  </p:nvCxnSpPr>
                  <p:spPr bwMode="auto">
                    <a:xfrm>
                      <a:off x="6035177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3" name="直線コネクタ 242"/>
                    <p:cNvCxnSpPr/>
                    <p:nvPr userDrawn="1"/>
                  </p:nvCxnSpPr>
                  <p:spPr bwMode="auto">
                    <a:xfrm>
                      <a:off x="6087280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4" name="直線コネクタ 243"/>
                    <p:cNvCxnSpPr/>
                    <p:nvPr userDrawn="1"/>
                  </p:nvCxnSpPr>
                  <p:spPr bwMode="auto">
                    <a:xfrm>
                      <a:off x="6141467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5" name="直線コネクタ 244"/>
                    <p:cNvCxnSpPr/>
                    <p:nvPr userDrawn="1"/>
                  </p:nvCxnSpPr>
                  <p:spPr bwMode="auto">
                    <a:xfrm>
                      <a:off x="6193569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6" name="直線コネクタ 245"/>
                    <p:cNvCxnSpPr/>
                    <p:nvPr userDrawn="1"/>
                  </p:nvCxnSpPr>
                  <p:spPr bwMode="auto">
                    <a:xfrm>
                      <a:off x="624567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7" name="直線コネクタ 246"/>
                    <p:cNvCxnSpPr/>
                    <p:nvPr userDrawn="1"/>
                  </p:nvCxnSpPr>
                  <p:spPr bwMode="auto">
                    <a:xfrm>
                      <a:off x="6297774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8" name="直線コネクタ 247"/>
                    <p:cNvCxnSpPr/>
                    <p:nvPr userDrawn="1"/>
                  </p:nvCxnSpPr>
                  <p:spPr bwMode="auto">
                    <a:xfrm>
                      <a:off x="6351960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9" name="直線コネクタ 248"/>
                    <p:cNvCxnSpPr/>
                    <p:nvPr userDrawn="1"/>
                  </p:nvCxnSpPr>
                  <p:spPr bwMode="auto">
                    <a:xfrm>
                      <a:off x="6404063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50" name="直線コネクタ 249"/>
                    <p:cNvCxnSpPr/>
                    <p:nvPr userDrawn="1"/>
                  </p:nvCxnSpPr>
                  <p:spPr bwMode="auto">
                    <a:xfrm>
                      <a:off x="6456165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51" name="直線コネクタ 250"/>
                    <p:cNvCxnSpPr/>
                    <p:nvPr userDrawn="1"/>
                  </p:nvCxnSpPr>
                  <p:spPr bwMode="auto">
                    <a:xfrm>
                      <a:off x="651035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52" name="直線コネクタ 251"/>
                    <p:cNvCxnSpPr/>
                    <p:nvPr userDrawn="1"/>
                  </p:nvCxnSpPr>
                  <p:spPr bwMode="auto">
                    <a:xfrm>
                      <a:off x="6562455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sp>
                <p:nvSpPr>
                  <p:cNvPr id="206" name="テキスト ボックス 9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5444880" y="4692577"/>
                    <a:ext cx="1836611" cy="30486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9314" tIns="64657" rIns="129314" bIns="64657">
                    <a:spAutoFit/>
                  </a:bodyPr>
                  <a:lstStyle>
                    <a:lvl1pPr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dist"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ゴシック" pitchFamily="49" charset="-128"/>
                        <a:ea typeface="ＭＳ ゴシック" pitchFamily="49" charset="-128"/>
                      </a:rPr>
                      <a:t>123456789012</a:t>
                    </a: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</a:p>
                </p:txBody>
              </p:sp>
            </p:grpSp>
            <p:sp>
              <p:nvSpPr>
                <p:cNvPr id="203" name="テキスト ボックス 1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3403600" y="3089275"/>
                  <a:ext cx="5184775" cy="18478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defTabSz="1292225" fontAlgn="base">
                    <a:spcBef>
                      <a:spcPct val="0"/>
                    </a:spcBef>
                    <a:spcAft>
                      <a:spcPct val="0"/>
                    </a:spcAft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defTabSz="1292225" fontAlgn="base">
                    <a:spcBef>
                      <a:spcPct val="0"/>
                    </a:spcBef>
                    <a:spcAft>
                      <a:spcPct val="0"/>
                    </a:spcAft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defTabSz="1292225" fontAlgn="base">
                    <a:spcBef>
                      <a:spcPct val="0"/>
                    </a:spcBef>
                    <a:spcAft>
                      <a:spcPct val="0"/>
                    </a:spcAft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defTabSz="1292225" fontAlgn="base">
                    <a:spcBef>
                      <a:spcPct val="0"/>
                    </a:spcBef>
                    <a:spcAft>
                      <a:spcPct val="0"/>
                    </a:spcAft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defRPr/>
                  </a:pPr>
                  <a:r>
                    <a:rPr lang="ja-JP" altLang="en-US" sz="6000" dirty="0" smtClean="0">
                      <a:solidFill>
                        <a:srgbClr val="FF0000"/>
                      </a:solidFill>
                      <a:latin typeface="HGP創英角ｺﾞｼｯｸUB" pitchFamily="50" charset="-128"/>
                      <a:ea typeface="HGP創英角ｺﾞｼｯｸUB" pitchFamily="50" charset="-128"/>
                    </a:rPr>
                    <a:t>宛名スペース</a:t>
                  </a:r>
                  <a:endParaRPr lang="en-US" altLang="ja-JP" sz="6000" dirty="0" smtClean="0">
                    <a:solidFill>
                      <a:srgbClr val="FF0000"/>
                    </a:solidFill>
                    <a:latin typeface="HGP創英角ｺﾞｼｯｸUB" pitchFamily="50" charset="-128"/>
                    <a:ea typeface="HGP創英角ｺﾞｼｯｸUB" pitchFamily="50" charset="-128"/>
                  </a:endParaRPr>
                </a:p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ja-JP" altLang="en-US" sz="3600" dirty="0" smtClean="0">
                      <a:solidFill>
                        <a:srgbClr val="FF0000"/>
                      </a:solidFill>
                    </a:rPr>
                    <a:t>使用不可</a:t>
                  </a:r>
                </a:p>
              </p:txBody>
            </p:sp>
          </p:grpSp>
          <p:grpSp>
            <p:nvGrpSpPr>
              <p:cNvPr id="1047" name="グループ化 3"/>
              <p:cNvGrpSpPr>
                <a:grpSpLocks/>
              </p:cNvGrpSpPr>
              <p:nvPr userDrawn="1"/>
            </p:nvGrpSpPr>
            <p:grpSpPr bwMode="auto">
              <a:xfrm>
                <a:off x="1452563" y="2630488"/>
                <a:ext cx="7773987" cy="10904537"/>
                <a:chOff x="1452249" y="3206425"/>
                <a:chExt cx="7774321" cy="10904209"/>
              </a:xfrm>
            </p:grpSpPr>
            <p:sp>
              <p:nvSpPr>
                <p:cNvPr id="198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31250" y="3384688"/>
                  <a:ext cx="7416319" cy="10547683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 smtClean="0"/>
                </a:p>
              </p:txBody>
            </p:sp>
            <p:sp>
              <p:nvSpPr>
                <p:cNvPr id="199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0203" y="3314371"/>
                  <a:ext cx="7558413" cy="10688316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 smtClean="0"/>
                </a:p>
              </p:txBody>
            </p:sp>
            <p:sp>
              <p:nvSpPr>
                <p:cNvPr id="200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249" y="3206425"/>
                  <a:ext cx="7774321" cy="10904209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 smtClean="0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eaLnBrk="0" fontAlgn="base" hangingPunct="0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61" y="792510"/>
            <a:ext cx="9893300" cy="134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6"/>
          <p:cNvGrpSpPr>
            <a:grpSpLocks/>
          </p:cNvGrpSpPr>
          <p:nvPr/>
        </p:nvGrpSpPr>
        <p:grpSpPr bwMode="auto">
          <a:xfrm>
            <a:off x="3203575" y="3024188"/>
            <a:ext cx="1512888" cy="900112"/>
            <a:chOff x="5581042" y="5706740"/>
            <a:chExt cx="1512168" cy="900000"/>
          </a:xfrm>
        </p:grpSpPr>
        <p:sp>
          <p:nvSpPr>
            <p:cNvPr id="3081" name="角丸四角形 9"/>
            <p:cNvSpPr>
              <a:spLocks noChangeArrowheads="1"/>
            </p:cNvSpPr>
            <p:nvPr/>
          </p:nvSpPr>
          <p:spPr bwMode="auto">
            <a:xfrm>
              <a:off x="5689126" y="5706740"/>
              <a:ext cx="1296000" cy="900000"/>
            </a:xfrm>
            <a:prstGeom prst="roundRect">
              <a:avLst>
                <a:gd name="adj" fmla="val 8829"/>
              </a:avLst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ja-JP" altLang="en-US"/>
            </a:p>
          </p:txBody>
        </p:sp>
        <p:sp>
          <p:nvSpPr>
            <p:cNvPr id="3082" name="テキスト ボックス 2"/>
            <p:cNvSpPr txBox="1">
              <a:spLocks noChangeArrowheads="1"/>
            </p:cNvSpPr>
            <p:nvPr/>
          </p:nvSpPr>
          <p:spPr bwMode="auto">
            <a:xfrm>
              <a:off x="5621808" y="5735315"/>
              <a:ext cx="13681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ja-JP" altLang="en-US" sz="1200" b="1" i="1" dirty="0" smtClean="0">
                  <a:latin typeface="ＭＳ Ｐゴシック" charset="-128"/>
                </a:rPr>
                <a:t>クロネコ</a:t>
              </a:r>
              <a:r>
                <a:rPr lang="en-US" altLang="ja-JP" sz="1200" b="1" i="1" dirty="0" smtClean="0">
                  <a:latin typeface="ＭＳ Ｐゴシック" charset="-128"/>
                </a:rPr>
                <a:t>DM</a:t>
              </a:r>
              <a:r>
                <a:rPr lang="ja-JP" altLang="en-US" sz="1200" b="1" i="1" dirty="0" smtClean="0">
                  <a:latin typeface="ＭＳ Ｐゴシック" charset="-128"/>
                </a:rPr>
                <a:t>便</a:t>
              </a:r>
              <a:endParaRPr lang="ja-JP" altLang="en-US" sz="1200" b="1" i="1" dirty="0">
                <a:latin typeface="ＭＳ Ｐゴシック" charset="-128"/>
              </a:endParaRPr>
            </a:p>
          </p:txBody>
        </p:sp>
        <p:cxnSp>
          <p:nvCxnSpPr>
            <p:cNvPr id="3083" name="直線コネクタ 11"/>
            <p:cNvCxnSpPr>
              <a:cxnSpLocks noChangeShapeType="1"/>
            </p:cNvCxnSpPr>
            <p:nvPr/>
          </p:nvCxnSpPr>
          <p:spPr bwMode="auto">
            <a:xfrm>
              <a:off x="5689126" y="6020748"/>
              <a:ext cx="1297462" cy="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テキスト ボックス 11"/>
            <p:cNvSpPr txBox="1"/>
            <p:nvPr/>
          </p:nvSpPr>
          <p:spPr>
            <a:xfrm>
              <a:off x="5581042" y="6025787"/>
              <a:ext cx="1512168" cy="5793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pPr>
                <a:defRPr/>
              </a:pPr>
              <a:r>
                <a:rPr lang="ja-JP" altLang="en-US" sz="750" dirty="0" smtClean="0">
                  <a:latin typeface="ＭＳ Ｐゴシック" pitchFamily="50" charset="-128"/>
                </a:rPr>
                <a:t>これは郵便物ではありません</a:t>
              </a:r>
              <a:endParaRPr lang="en-US" altLang="ja-JP" sz="750" dirty="0" smtClean="0">
                <a:latin typeface="ＭＳ Ｐゴシック" pitchFamily="50" charset="-128"/>
              </a:endParaRPr>
            </a:p>
            <a:p>
              <a:pPr>
                <a:lnSpc>
                  <a:spcPts val="1800"/>
                </a:lnSpc>
                <a:defRPr/>
              </a:pPr>
              <a:r>
                <a:rPr lang="ja-JP" altLang="en-US" sz="1000" b="1" dirty="0">
                  <a:latin typeface="ＭＳ Ｐゴシック" pitchFamily="50" charset="-128"/>
                </a:rPr>
                <a:t>ヤマト</a:t>
              </a:r>
              <a:r>
                <a:rPr lang="ja-JP" altLang="en-US" sz="1000" b="1" dirty="0" smtClean="0">
                  <a:latin typeface="ＭＳ Ｐゴシック" pitchFamily="50" charset="-128"/>
                </a:rPr>
                <a:t>運輸株式会社</a:t>
              </a:r>
              <a:endParaRPr lang="en-US" altLang="ja-JP" sz="1000" b="1" dirty="0" smtClean="0">
                <a:latin typeface="ＭＳ Ｐゴシック" pitchFamily="50" charset="-128"/>
              </a:endParaRPr>
            </a:p>
            <a:p>
              <a:pPr>
                <a:lnSpc>
                  <a:spcPts val="1100"/>
                </a:lnSpc>
                <a:defRPr/>
              </a:pPr>
              <a:r>
                <a:rPr lang="en-US" altLang="ja-JP" sz="1000" b="1" dirty="0">
                  <a:latin typeface="ＭＳ Ｐゴシック" pitchFamily="50" charset="-128"/>
                </a:rPr>
                <a:t>0120-11-8010</a:t>
              </a:r>
              <a:endParaRPr lang="ja-JP" altLang="en-US" sz="1000" b="1" dirty="0">
                <a:latin typeface="ＭＳ Ｐゴシック" pitchFamily="50" charset="-128"/>
              </a:endParaRPr>
            </a:p>
          </p:txBody>
        </p:sp>
      </p:grpSp>
      <p:pic>
        <p:nvPicPr>
          <p:cNvPr id="3075" name="Picture 2" descr="図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46250"/>
            <a:ext cx="17145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6" name="グループ化 13"/>
          <p:cNvGrpSpPr>
            <a:grpSpLocks/>
          </p:cNvGrpSpPr>
          <p:nvPr/>
        </p:nvGrpSpPr>
        <p:grpSpPr bwMode="auto">
          <a:xfrm>
            <a:off x="727075" y="2708275"/>
            <a:ext cx="1081088" cy="1317625"/>
            <a:chOff x="14149684" y="2034332"/>
            <a:chExt cx="1080120" cy="1317570"/>
          </a:xfrm>
        </p:grpSpPr>
        <p:sp>
          <p:nvSpPr>
            <p:cNvPr id="3077" name="円/楕円 14"/>
            <p:cNvSpPr>
              <a:spLocks noChangeArrowheads="1"/>
            </p:cNvSpPr>
            <p:nvPr/>
          </p:nvSpPr>
          <p:spPr bwMode="auto">
            <a:xfrm>
              <a:off x="14239744" y="2034332"/>
              <a:ext cx="900000" cy="900000"/>
            </a:xfrm>
            <a:prstGeom prst="ellips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ja-JP" altLang="en-US"/>
            </a:p>
          </p:txBody>
        </p:sp>
        <p:cxnSp>
          <p:nvCxnSpPr>
            <p:cNvPr id="3078" name="直線コネクタ 15"/>
            <p:cNvCxnSpPr>
              <a:cxnSpLocks noChangeShapeType="1"/>
            </p:cNvCxnSpPr>
            <p:nvPr/>
          </p:nvCxnSpPr>
          <p:spPr bwMode="auto">
            <a:xfrm>
              <a:off x="14270080" y="2322364"/>
              <a:ext cx="839329" cy="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79" name="テキスト ボックス 16"/>
            <p:cNvSpPr txBox="1">
              <a:spLocks noChangeArrowheads="1"/>
            </p:cNvSpPr>
            <p:nvPr/>
          </p:nvSpPr>
          <p:spPr bwMode="auto">
            <a:xfrm>
              <a:off x="14149684" y="2394372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ja-JP" altLang="en-US" sz="1400">
                  <a:latin typeface="ＭＳ Ｐゴシック" charset="-128"/>
                </a:rPr>
                <a:t>料金別納</a:t>
              </a: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14194094" y="3043940"/>
              <a:ext cx="991300" cy="30796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ja-JP" altLang="en-US" sz="1400" dirty="0">
                  <a:latin typeface="+mn-ea"/>
                  <a:ea typeface="+mn-ea"/>
                </a:rPr>
                <a:t>ゆうメール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19</Words>
  <Application>Microsoft Office PowerPoint</Application>
  <PresentationFormat>ユーザー設定</PresentationFormat>
  <Paragraphs>7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HGP創英角ｺﾞｼｯｸUB</vt:lpstr>
      <vt:lpstr>ＭＳ Ｐゴシック</vt:lpstr>
      <vt:lpstr>ＭＳ ゴシック</vt:lpstr>
      <vt:lpstr>ＭＳ 明朝</vt:lpstr>
      <vt:lpstr>Arial</vt:lpstr>
      <vt:lpstr>Calibri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user-m</cp:lastModifiedBy>
  <cp:revision>47</cp:revision>
  <dcterms:created xsi:type="dcterms:W3CDTF">2011-09-10T02:34:56Z</dcterms:created>
  <dcterms:modified xsi:type="dcterms:W3CDTF">2015-10-06T09:45:29Z</dcterms:modified>
</cp:coreProperties>
</file>