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51225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0" d="100"/>
          <a:sy n="60" d="100"/>
        </p:scale>
        <p:origin x="-300" y="-372"/>
      </p:cViewPr>
      <p:guideLst>
        <p:guide orient="horz" pos="336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グループ化 10"/>
          <p:cNvGrpSpPr/>
          <p:nvPr userDrawn="1"/>
        </p:nvGrpSpPr>
        <p:grpSpPr>
          <a:xfrm>
            <a:off x="13012738" y="5661759"/>
            <a:ext cx="360362" cy="935038"/>
            <a:chOff x="13012738" y="5661759"/>
            <a:chExt cx="360362" cy="935038"/>
          </a:xfrm>
        </p:grpSpPr>
        <p:sp>
          <p:nvSpPr>
            <p:cNvPr id="1152" name="Line 128"/>
            <p:cNvSpPr>
              <a:spLocks noChangeShapeType="1"/>
            </p:cNvSpPr>
            <p:nvPr userDrawn="1"/>
          </p:nvSpPr>
          <p:spPr bwMode="auto">
            <a:xfrm rot="5400000">
              <a:off x="13192125" y="595068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3" name="Line 129"/>
            <p:cNvSpPr>
              <a:spLocks noChangeShapeType="1"/>
            </p:cNvSpPr>
            <p:nvPr userDrawn="1"/>
          </p:nvSpPr>
          <p:spPr bwMode="auto">
            <a:xfrm rot="5400000">
              <a:off x="12725399" y="6128484"/>
              <a:ext cx="935038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1747838" y="5664495"/>
            <a:ext cx="360362" cy="935038"/>
            <a:chOff x="1747838" y="5664494"/>
            <a:chExt cx="360362" cy="935038"/>
          </a:xfrm>
        </p:grpSpPr>
        <p:sp>
          <p:nvSpPr>
            <p:cNvPr id="1154" name="Line 130"/>
            <p:cNvSpPr>
              <a:spLocks noChangeShapeType="1"/>
            </p:cNvSpPr>
            <p:nvPr userDrawn="1"/>
          </p:nvSpPr>
          <p:spPr bwMode="auto">
            <a:xfrm rot="5400000">
              <a:off x="1927225" y="593119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5" name="Line 131"/>
            <p:cNvSpPr>
              <a:spLocks noChangeShapeType="1"/>
            </p:cNvSpPr>
            <p:nvPr userDrawn="1"/>
          </p:nvSpPr>
          <p:spPr bwMode="auto">
            <a:xfrm rot="5400000">
              <a:off x="1460499" y="6131219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" name="グループ化 11"/>
          <p:cNvGrpSpPr/>
          <p:nvPr userDrawn="1"/>
        </p:nvGrpSpPr>
        <p:grpSpPr>
          <a:xfrm>
            <a:off x="7094662" y="10020548"/>
            <a:ext cx="935037" cy="358775"/>
            <a:chOff x="7094662" y="10020548"/>
            <a:chExt cx="935037" cy="358775"/>
          </a:xfrm>
        </p:grpSpPr>
        <p:sp>
          <p:nvSpPr>
            <p:cNvPr id="1158" name="Line 134"/>
            <p:cNvSpPr>
              <a:spLocks noChangeShapeType="1"/>
            </p:cNvSpPr>
            <p:nvPr userDrawn="1"/>
          </p:nvSpPr>
          <p:spPr bwMode="auto">
            <a:xfrm rot="5400000">
              <a:off x="7382794" y="10199142"/>
              <a:ext cx="358775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59" name="Line 135"/>
            <p:cNvSpPr>
              <a:spLocks noChangeShapeType="1"/>
            </p:cNvSpPr>
            <p:nvPr userDrawn="1"/>
          </p:nvSpPr>
          <p:spPr bwMode="auto">
            <a:xfrm rot="5400000">
              <a:off x="7561387" y="9657010"/>
              <a:ext cx="1588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>
            <a:off x="12908358" y="9909423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6200000">
            <a:off x="12904790" y="1880820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0800000">
            <a:off x="1745458" y="1883198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2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2" name="グループ化 71"/>
          <p:cNvGrpSpPr/>
          <p:nvPr userDrawn="1"/>
        </p:nvGrpSpPr>
        <p:grpSpPr>
          <a:xfrm rot="5400000">
            <a:off x="1747690" y="9912516"/>
            <a:ext cx="468313" cy="468313"/>
            <a:chOff x="8011319" y="6244804"/>
            <a:chExt cx="468313" cy="468313"/>
          </a:xfrm>
        </p:grpSpPr>
        <p:sp>
          <p:nvSpPr>
            <p:cNvPr id="7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29" name="グループ化 2"/>
          <p:cNvGrpSpPr>
            <a:grpSpLocks/>
          </p:cNvGrpSpPr>
          <p:nvPr userDrawn="1"/>
        </p:nvGrpSpPr>
        <p:grpSpPr bwMode="auto">
          <a:xfrm>
            <a:off x="7092950" y="1884363"/>
            <a:ext cx="935038" cy="358775"/>
            <a:chOff x="7069138" y="1884363"/>
            <a:chExt cx="935037" cy="358775"/>
          </a:xfrm>
        </p:grpSpPr>
        <p:sp>
          <p:nvSpPr>
            <p:cNvPr id="130" name="Line 132"/>
            <p:cNvSpPr>
              <a:spLocks noChangeShapeType="1"/>
            </p:cNvSpPr>
            <p:nvPr userDrawn="1"/>
          </p:nvSpPr>
          <p:spPr bwMode="auto">
            <a:xfrm rot="5400000">
              <a:off x="7377906" y="2062957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31" name="Line 133"/>
            <p:cNvSpPr>
              <a:spLocks noChangeShapeType="1"/>
            </p:cNvSpPr>
            <p:nvPr userDrawn="1"/>
          </p:nvSpPr>
          <p:spPr bwMode="auto">
            <a:xfrm rot="5400000">
              <a:off x="7535863" y="1655763"/>
              <a:ext cx="1587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32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70" y="478959"/>
            <a:ext cx="1006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グループ化 3"/>
          <p:cNvGrpSpPr/>
          <p:nvPr userDrawn="1"/>
        </p:nvGrpSpPr>
        <p:grpSpPr>
          <a:xfrm>
            <a:off x="754297" y="109030"/>
            <a:ext cx="13808128" cy="10054150"/>
            <a:chOff x="754297" y="109030"/>
            <a:chExt cx="13808128" cy="10054150"/>
          </a:xfrm>
        </p:grpSpPr>
        <p:sp>
          <p:nvSpPr>
            <p:cNvPr id="60" name="下矢印 59"/>
            <p:cNvSpPr/>
            <p:nvPr userDrawn="1"/>
          </p:nvSpPr>
          <p:spPr bwMode="auto">
            <a:xfrm>
              <a:off x="7445604" y="68253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61" name="テキスト ボックス 60"/>
            <p:cNvSpPr txBox="1"/>
            <p:nvPr userDrawn="1"/>
          </p:nvSpPr>
          <p:spPr>
            <a:xfrm>
              <a:off x="4138613" y="109030"/>
              <a:ext cx="7416824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800" dirty="0" smtClean="0"/>
                <a:t>デザインが完成しましたら、スライドマスタを表示させ、</a:t>
              </a:r>
              <a:endParaRPr kumimoji="1" lang="en-US" altLang="ja-JP" sz="1800" dirty="0" smtClean="0"/>
            </a:p>
            <a:p>
              <a:pPr algn="l"/>
              <a:r>
                <a:rPr kumimoji="1" lang="ja-JP" altLang="en-US" sz="1800" dirty="0" smtClean="0"/>
                <a:t>このコメントを含む</a:t>
              </a:r>
              <a:r>
                <a:rPr kumimoji="1" lang="en-US" altLang="ja-JP" sz="1800" dirty="0" smtClean="0"/>
                <a:t>【</a:t>
              </a:r>
              <a:r>
                <a:rPr kumimoji="1" lang="ja-JP" altLang="en-US" sz="1800" dirty="0" smtClean="0"/>
                <a:t>グループ</a:t>
              </a:r>
              <a:r>
                <a:rPr kumimoji="1" lang="en-US" altLang="ja-JP" sz="1800" dirty="0" smtClean="0"/>
                <a:t>】</a:t>
              </a:r>
              <a:r>
                <a:rPr kumimoji="1" lang="ja-JP" altLang="en-US" sz="1800" dirty="0" smtClean="0"/>
                <a:t>を全て削除してからＰＤＦ化をお願いします。</a:t>
              </a:r>
              <a:endParaRPr kumimoji="1" lang="ja-JP" altLang="en-US" sz="1800" dirty="0"/>
            </a:p>
          </p:txBody>
        </p:sp>
        <p:grpSp>
          <p:nvGrpSpPr>
            <p:cNvPr id="3" name="グループ化 2"/>
            <p:cNvGrpSpPr/>
            <p:nvPr userDrawn="1"/>
          </p:nvGrpSpPr>
          <p:grpSpPr>
            <a:xfrm>
              <a:off x="754297" y="1088571"/>
              <a:ext cx="13808128" cy="9074609"/>
              <a:chOff x="754297" y="1088571"/>
              <a:chExt cx="13808128" cy="9074609"/>
            </a:xfrm>
          </p:grpSpPr>
          <p:sp>
            <p:nvSpPr>
              <p:cNvPr id="63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5032978" y="1088571"/>
                <a:ext cx="5040560" cy="7848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800" dirty="0" smtClean="0">
                    <a:ea typeface="ＭＳ ゴシック" pitchFamily="49" charset="-128"/>
                  </a:rPr>
                  <a:t>Ａ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4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厚紙ＤＭ　フチなし印刷用テンプレート横</a:t>
                </a:r>
                <a:endParaRPr lang="en-US" altLang="ja-JP" sz="18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n-US" altLang="ja-JP" sz="18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8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800" dirty="0" smtClean="0">
                    <a:ea typeface="ＭＳ ゴシック" pitchFamily="49" charset="-128"/>
                  </a:rPr>
                  <a:t>】</a:t>
                </a:r>
                <a:endParaRPr lang="ja-JP" altLang="en-US" sz="1800" dirty="0">
                  <a:ea typeface="ＭＳ ゴシック" pitchFamily="49" charset="-128"/>
                </a:endParaRPr>
              </a:p>
            </p:txBody>
          </p:sp>
          <p:sp>
            <p:nvSpPr>
              <p:cNvPr id="64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13652642" y="5983578"/>
                <a:ext cx="909783" cy="4179602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1400" dirty="0" smtClean="0"/>
                  <a:t>　この黒線まで、画像や背景の色を付けてください。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（ヌリタシ）</a:t>
                </a:r>
                <a:endParaRPr lang="en-US" altLang="ja-JP" sz="1400" dirty="0" smtClean="0"/>
              </a:p>
              <a:p>
                <a:pPr algn="just"/>
                <a:r>
                  <a:rPr lang="ja-JP" altLang="en-US" sz="1400" dirty="0" smtClean="0"/>
                  <a:t>　フチなし印刷（フチが白くならない）が可能です。</a:t>
                </a:r>
                <a:endParaRPr lang="ja-JP" altLang="en-US" sz="1400" dirty="0"/>
              </a:p>
            </p:txBody>
          </p:sp>
          <p:sp>
            <p:nvSpPr>
              <p:cNvPr id="65" name="Line 66"/>
              <p:cNvSpPr>
                <a:spLocks noChangeShapeType="1"/>
              </p:cNvSpPr>
              <p:nvPr userDrawn="1"/>
            </p:nvSpPr>
            <p:spPr bwMode="auto">
              <a:xfrm>
                <a:off x="1647825" y="3615816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7" name="テキスト ボックス 66"/>
              <p:cNvSpPr txBox="1"/>
              <p:nvPr userDrawn="1"/>
            </p:nvSpPr>
            <p:spPr>
              <a:xfrm>
                <a:off x="829210" y="2754412"/>
                <a:ext cx="830997" cy="288032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14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1400" dirty="0" smtClean="0"/>
                  <a:t>　サイズとなります。</a:t>
                </a:r>
                <a:endParaRPr kumimoji="1" lang="ja-JP" altLang="en-US" sz="1400" dirty="0"/>
              </a:p>
            </p:txBody>
          </p:sp>
          <p:sp>
            <p:nvSpPr>
              <p:cNvPr id="68" name="テキスト ボックス 67"/>
              <p:cNvSpPr txBox="1"/>
              <p:nvPr userDrawn="1"/>
            </p:nvSpPr>
            <p:spPr>
              <a:xfrm>
                <a:off x="754297" y="6858868"/>
                <a:ext cx="830997" cy="3025815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14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14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1400" dirty="0" smtClean="0"/>
                  <a:t>　断裁ズレがあっても安全な範囲です。</a:t>
                </a:r>
              </a:p>
            </p:txBody>
          </p:sp>
          <p:cxnSp>
            <p:nvCxnSpPr>
              <p:cNvPr id="69" name="直線矢印コネクタ 68"/>
              <p:cNvCxnSpPr/>
              <p:nvPr userDrawn="1"/>
            </p:nvCxnSpPr>
            <p:spPr bwMode="auto">
              <a:xfrm flipH="1">
                <a:off x="13001626" y="7309197"/>
                <a:ext cx="647699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0" name="Line 66"/>
              <p:cNvSpPr>
                <a:spLocks noChangeShapeType="1"/>
              </p:cNvSpPr>
              <p:nvPr userDrawn="1"/>
            </p:nvSpPr>
            <p:spPr bwMode="auto">
              <a:xfrm>
                <a:off x="1584761" y="7650956"/>
                <a:ext cx="695325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grpSp>
            <p:nvGrpSpPr>
              <p:cNvPr id="133" name="グループ化 132"/>
              <p:cNvGrpSpPr/>
              <p:nvPr userDrawn="1"/>
            </p:nvGrpSpPr>
            <p:grpSpPr>
              <a:xfrm>
                <a:off x="2108201" y="2243385"/>
                <a:ext cx="10904538" cy="7773988"/>
                <a:chOff x="2108201" y="2243385"/>
                <a:chExt cx="10904538" cy="7773988"/>
              </a:xfrm>
            </p:grpSpPr>
            <p:sp>
              <p:nvSpPr>
                <p:cNvPr id="134" name="Rectangle 10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852470" y="856379"/>
                  <a:ext cx="7416000" cy="10548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5" name="Rectangle 106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781426" y="786060"/>
                  <a:ext cx="7558088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6" name="Rectangle 107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73476" y="678110"/>
                  <a:ext cx="7773988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9" y="378148"/>
            <a:ext cx="13062297" cy="1004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30</cp:revision>
  <dcterms:created xsi:type="dcterms:W3CDTF">2011-09-10T02:34:56Z</dcterms:created>
  <dcterms:modified xsi:type="dcterms:W3CDTF">2013-09-25T08:40:29Z</dcterms:modified>
</cp:coreProperties>
</file>