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342188" cy="1260157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80887" algn="ctr" rtl="0" fontAlgn="base">
      <a:spcBef>
        <a:spcPct val="0"/>
      </a:spcBef>
      <a:spcAft>
        <a:spcPct val="0"/>
      </a:spcAft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61773" algn="ctr" rtl="0" fontAlgn="base">
      <a:spcBef>
        <a:spcPct val="0"/>
      </a:spcBef>
      <a:spcAft>
        <a:spcPct val="0"/>
      </a:spcAft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442660" algn="ctr" rtl="0" fontAlgn="base">
      <a:spcBef>
        <a:spcPct val="0"/>
      </a:spcBef>
      <a:spcAft>
        <a:spcPct val="0"/>
      </a:spcAft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923547" algn="ctr" rtl="0" fontAlgn="base">
      <a:spcBef>
        <a:spcPct val="0"/>
      </a:spcBef>
      <a:spcAft>
        <a:spcPct val="0"/>
      </a:spcAft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404432" algn="l" defTabSz="961773" rtl="0" eaLnBrk="1" latinLnBrk="0" hangingPunct="1"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885319" algn="l" defTabSz="961773" rtl="0" eaLnBrk="1" latinLnBrk="0" hangingPunct="1"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366206" algn="l" defTabSz="961773" rtl="0" eaLnBrk="1" latinLnBrk="0" hangingPunct="1"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847092" algn="l" defTabSz="961773" rtl="0" eaLnBrk="1" latinLnBrk="0" hangingPunct="1">
      <a:defRPr kumimoji="1" sz="22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4660"/>
  </p:normalViewPr>
  <p:slideViewPr>
    <p:cSldViewPr showGuides="1">
      <p:cViewPr>
        <p:scale>
          <a:sx n="100" d="100"/>
          <a:sy n="100" d="100"/>
        </p:scale>
        <p:origin x="-900" y="-48"/>
      </p:cViewPr>
      <p:guideLst>
        <p:guide orient="horz" pos="3969"/>
        <p:guide pos="23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グループ化 109"/>
          <p:cNvGrpSpPr/>
          <p:nvPr userDrawn="1"/>
        </p:nvGrpSpPr>
        <p:grpSpPr>
          <a:xfrm>
            <a:off x="3105733" y="2393553"/>
            <a:ext cx="935038" cy="393700"/>
            <a:chOff x="3308351" y="2587550"/>
            <a:chExt cx="935038" cy="393700"/>
          </a:xfrm>
        </p:grpSpPr>
        <p:sp>
          <p:nvSpPr>
            <p:cNvPr id="111" name="Line 49"/>
            <p:cNvSpPr>
              <a:spLocks noChangeShapeType="1"/>
            </p:cNvSpPr>
            <p:nvPr userDrawn="1"/>
          </p:nvSpPr>
          <p:spPr bwMode="auto">
            <a:xfrm>
              <a:off x="3775870" y="2587550"/>
              <a:ext cx="0" cy="3937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" name="Line 50"/>
            <p:cNvSpPr>
              <a:spLocks noChangeShapeType="1"/>
            </p:cNvSpPr>
            <p:nvPr userDrawn="1"/>
          </p:nvSpPr>
          <p:spPr bwMode="auto">
            <a:xfrm>
              <a:off x="3308351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6" name="グループ化 15"/>
          <p:cNvGrpSpPr/>
          <p:nvPr userDrawn="1"/>
        </p:nvGrpSpPr>
        <p:grpSpPr>
          <a:xfrm>
            <a:off x="2995625" y="11476970"/>
            <a:ext cx="935038" cy="362605"/>
            <a:chOff x="2995625" y="11476970"/>
            <a:chExt cx="935038" cy="362605"/>
          </a:xfrm>
        </p:grpSpPr>
        <p:sp>
          <p:nvSpPr>
            <p:cNvPr id="114" name="Line 52"/>
            <p:cNvSpPr>
              <a:spLocks noChangeShapeType="1"/>
            </p:cNvSpPr>
            <p:nvPr userDrawn="1"/>
          </p:nvSpPr>
          <p:spPr bwMode="auto">
            <a:xfrm>
              <a:off x="3461797" y="11476970"/>
              <a:ext cx="0" cy="36260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" name="Line 53"/>
            <p:cNvSpPr>
              <a:spLocks noChangeShapeType="1"/>
            </p:cNvSpPr>
            <p:nvPr userDrawn="1"/>
          </p:nvSpPr>
          <p:spPr bwMode="auto">
            <a:xfrm>
              <a:off x="2995625" y="11661120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16" name="グループ化 115"/>
          <p:cNvGrpSpPr/>
          <p:nvPr userDrawn="1"/>
        </p:nvGrpSpPr>
        <p:grpSpPr>
          <a:xfrm>
            <a:off x="900882" y="6667585"/>
            <a:ext cx="386580" cy="935038"/>
            <a:chOff x="1476375" y="5286010"/>
            <a:chExt cx="386580" cy="935038"/>
          </a:xfrm>
        </p:grpSpPr>
        <p:sp>
          <p:nvSpPr>
            <p:cNvPr id="117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8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19" name="グループ化 118"/>
          <p:cNvGrpSpPr/>
          <p:nvPr userDrawn="1"/>
        </p:nvGrpSpPr>
        <p:grpSpPr>
          <a:xfrm>
            <a:off x="5734943" y="11367094"/>
            <a:ext cx="468313" cy="468313"/>
            <a:chOff x="8011319" y="6244804"/>
            <a:chExt cx="468313" cy="468313"/>
          </a:xfrm>
        </p:grpSpPr>
        <p:sp>
          <p:nvSpPr>
            <p:cNvPr id="12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2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2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2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24" name="グループ化 123"/>
          <p:cNvGrpSpPr/>
          <p:nvPr userDrawn="1"/>
        </p:nvGrpSpPr>
        <p:grpSpPr>
          <a:xfrm rot="16200000">
            <a:off x="5734943" y="2438573"/>
            <a:ext cx="468313" cy="468313"/>
            <a:chOff x="8011319" y="6244804"/>
            <a:chExt cx="468313" cy="468313"/>
          </a:xfrm>
        </p:grpSpPr>
        <p:sp>
          <p:nvSpPr>
            <p:cNvPr id="12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2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2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2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29" name="グループ化 128"/>
          <p:cNvGrpSpPr/>
          <p:nvPr userDrawn="1"/>
        </p:nvGrpSpPr>
        <p:grpSpPr>
          <a:xfrm rot="10800000">
            <a:off x="943249" y="2440657"/>
            <a:ext cx="468313" cy="468313"/>
            <a:chOff x="8011319" y="6244804"/>
            <a:chExt cx="468313" cy="468313"/>
          </a:xfrm>
        </p:grpSpPr>
        <p:sp>
          <p:nvSpPr>
            <p:cNvPr id="13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3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3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3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34" name="グループ化 133"/>
          <p:cNvGrpSpPr/>
          <p:nvPr userDrawn="1"/>
        </p:nvGrpSpPr>
        <p:grpSpPr>
          <a:xfrm rot="5400000">
            <a:off x="944835" y="11367565"/>
            <a:ext cx="468313" cy="468313"/>
            <a:chOff x="8011319" y="6244804"/>
            <a:chExt cx="468313" cy="468313"/>
          </a:xfrm>
        </p:grpSpPr>
        <p:sp>
          <p:nvSpPr>
            <p:cNvPr id="13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3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3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3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39" name="グループ化 138"/>
          <p:cNvGrpSpPr/>
          <p:nvPr userDrawn="1"/>
        </p:nvGrpSpPr>
        <p:grpSpPr>
          <a:xfrm>
            <a:off x="5842894" y="6667585"/>
            <a:ext cx="386580" cy="935038"/>
            <a:chOff x="1476375" y="5286010"/>
            <a:chExt cx="386580" cy="935038"/>
          </a:xfrm>
        </p:grpSpPr>
        <p:sp>
          <p:nvSpPr>
            <p:cNvPr id="140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1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24" name="グループ化 23"/>
          <p:cNvGrpSpPr/>
          <p:nvPr userDrawn="1"/>
        </p:nvGrpSpPr>
        <p:grpSpPr>
          <a:xfrm>
            <a:off x="157552" y="813636"/>
            <a:ext cx="6681894" cy="11700397"/>
            <a:chOff x="50203" y="813636"/>
            <a:chExt cx="6681894" cy="11700397"/>
          </a:xfrm>
        </p:grpSpPr>
        <p:sp>
          <p:nvSpPr>
            <p:cNvPr id="143" name="下矢印 142"/>
            <p:cNvSpPr/>
            <p:nvPr userDrawn="1"/>
          </p:nvSpPr>
          <p:spPr bwMode="auto">
            <a:xfrm>
              <a:off x="3411480" y="1336856"/>
              <a:ext cx="258304" cy="272685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44" name="テキスト ボックス 143"/>
            <p:cNvSpPr txBox="1"/>
            <p:nvPr userDrawn="1"/>
          </p:nvSpPr>
          <p:spPr>
            <a:xfrm>
              <a:off x="827441" y="813636"/>
              <a:ext cx="5904656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400" dirty="0" smtClean="0"/>
                <a:t>デザインが完成しましたら、スライドマスタを表示させ、</a:t>
              </a:r>
              <a:endParaRPr kumimoji="1" lang="en-US" altLang="ja-JP" sz="1400" dirty="0" smtClean="0"/>
            </a:p>
            <a:p>
              <a:pPr algn="l"/>
              <a:r>
                <a:rPr kumimoji="1" lang="ja-JP" altLang="en-US" sz="1400" dirty="0" smtClean="0"/>
                <a:t>このコメントを含む</a:t>
              </a:r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グループ</a:t>
              </a:r>
              <a:r>
                <a:rPr kumimoji="1" lang="en-US" altLang="ja-JP" sz="1400" dirty="0" smtClean="0"/>
                <a:t>】</a:t>
              </a:r>
              <a:r>
                <a:rPr kumimoji="1" lang="ja-JP" altLang="en-US" sz="1400" dirty="0" smtClean="0"/>
                <a:t>を全て削除してからＰＤＦ化をお願いします。</a:t>
              </a:r>
              <a:endParaRPr kumimoji="1" lang="ja-JP" altLang="en-US" sz="1400" dirty="0"/>
            </a:p>
          </p:txBody>
        </p:sp>
        <p:sp>
          <p:nvSpPr>
            <p:cNvPr id="157" name="Text Box 102"/>
            <p:cNvSpPr txBox="1">
              <a:spLocks noChangeArrowheads="1"/>
            </p:cNvSpPr>
            <p:nvPr userDrawn="1"/>
          </p:nvSpPr>
          <p:spPr bwMode="auto">
            <a:xfrm>
              <a:off x="980764" y="1692275"/>
              <a:ext cx="5040560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ja-JP" altLang="en-US" sz="1400" dirty="0" smtClean="0">
                  <a:ea typeface="ＭＳ ゴシック" pitchFamily="49" charset="-128"/>
                </a:rPr>
                <a:t>大判ハガキ　フチなし印刷用テンプレート縦</a:t>
              </a:r>
              <a:endParaRPr lang="en-US" altLang="ja-JP" sz="14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ja-JP" sz="1400" dirty="0" smtClean="0">
                  <a:ea typeface="ＭＳ ゴシック" pitchFamily="49" charset="-128"/>
                </a:rPr>
                <a:t>【</a:t>
              </a:r>
              <a:r>
                <a:rPr lang="ja-JP" altLang="en-US" sz="1400" dirty="0" smtClean="0">
                  <a:ea typeface="ＭＳ ゴシック" pitchFamily="49" charset="-128"/>
                </a:rPr>
                <a:t>広告面</a:t>
              </a:r>
              <a:r>
                <a:rPr lang="en-US" altLang="ja-JP" sz="1400" dirty="0" smtClean="0">
                  <a:ea typeface="ＭＳ ゴシック" pitchFamily="49" charset="-128"/>
                </a:rPr>
                <a:t>】</a:t>
              </a:r>
              <a:endParaRPr lang="ja-JP" altLang="en-US" sz="1400" dirty="0">
                <a:ea typeface="ＭＳ ゴシック" pitchFamily="49" charset="-128"/>
              </a:endParaRPr>
            </a:p>
          </p:txBody>
        </p:sp>
        <p:sp>
          <p:nvSpPr>
            <p:cNvPr id="158" name="Text Box 65"/>
            <p:cNvSpPr txBox="1">
              <a:spLocks noChangeArrowheads="1"/>
            </p:cNvSpPr>
            <p:nvPr userDrawn="1"/>
          </p:nvSpPr>
          <p:spPr bwMode="auto">
            <a:xfrm>
              <a:off x="50203" y="7595629"/>
              <a:ext cx="676049" cy="2881622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/>
              <a:r>
                <a:rPr lang="ja-JP" altLang="en-US" sz="1000" dirty="0" smtClean="0"/>
                <a:t>　この黒線まで、画像や背景の色を付けてください。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（ヌリタシ）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フチなし印刷（フチが白くならない）が可能です。</a:t>
              </a:r>
              <a:endParaRPr lang="ja-JP" altLang="en-US" sz="1000" dirty="0"/>
            </a:p>
          </p:txBody>
        </p:sp>
        <p:sp>
          <p:nvSpPr>
            <p:cNvPr id="159" name="Line 66"/>
            <p:cNvSpPr>
              <a:spLocks noChangeShapeType="1"/>
            </p:cNvSpPr>
            <p:nvPr userDrawn="1"/>
          </p:nvSpPr>
          <p:spPr bwMode="auto">
            <a:xfrm>
              <a:off x="726252" y="8153778"/>
              <a:ext cx="46799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60" name="Text Box 61"/>
            <p:cNvSpPr txBox="1">
              <a:spLocks noChangeArrowheads="1"/>
            </p:cNvSpPr>
            <p:nvPr userDrawn="1"/>
          </p:nvSpPr>
          <p:spPr bwMode="auto">
            <a:xfrm>
              <a:off x="936370" y="11741588"/>
              <a:ext cx="2238375" cy="597719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FF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l">
                <a:lnSpc>
                  <a:spcPct val="150000"/>
                </a:lnSpc>
                <a:spcBef>
                  <a:spcPts val="400"/>
                </a:spcBef>
              </a:pPr>
              <a:r>
                <a:rPr lang="ja-JP" altLang="en-US" sz="1000" dirty="0" smtClean="0"/>
                <a:t>　この赤線が、断ち切り線です。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この線にて断裁し、実際の仕上がり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サイズとなります。</a:t>
              </a:r>
              <a:endParaRPr lang="ja-JP" altLang="en-US" sz="1000" dirty="0"/>
            </a:p>
          </p:txBody>
        </p:sp>
        <p:sp>
          <p:nvSpPr>
            <p:cNvPr id="161" name="Text Box 63"/>
            <p:cNvSpPr txBox="1">
              <a:spLocks noChangeArrowheads="1"/>
            </p:cNvSpPr>
            <p:nvPr userDrawn="1"/>
          </p:nvSpPr>
          <p:spPr bwMode="auto">
            <a:xfrm>
              <a:off x="3887557" y="11773395"/>
              <a:ext cx="2047801" cy="740638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0070C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ja-JP" altLang="en-US" sz="1000" dirty="0" smtClean="0"/>
                <a:t>　この青線内に、切れてはいけない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文字等を配置してください。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断裁ズレがあっても安全な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範囲です。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</a:t>
              </a:r>
              <a:endParaRPr lang="ja-JP" altLang="en-US" sz="1000" dirty="0"/>
            </a:p>
          </p:txBody>
        </p:sp>
        <p:cxnSp>
          <p:nvCxnSpPr>
            <p:cNvPr id="162" name="直線矢印コネクタ 161"/>
            <p:cNvCxnSpPr/>
            <p:nvPr userDrawn="1"/>
          </p:nvCxnSpPr>
          <p:spPr bwMode="auto">
            <a:xfrm flipV="1">
              <a:off x="4614633" y="11262984"/>
              <a:ext cx="0" cy="509916"/>
            </a:xfrm>
            <a:prstGeom prst="straightConnector1">
              <a:avLst/>
            </a:prstGeom>
            <a:noFill/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3" name="直線矢印コネクタ 162"/>
            <p:cNvCxnSpPr/>
            <p:nvPr userDrawn="1"/>
          </p:nvCxnSpPr>
          <p:spPr bwMode="auto">
            <a:xfrm flipV="1">
              <a:off x="2193893" y="11353800"/>
              <a:ext cx="0" cy="394958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" name="グループ化 1"/>
            <p:cNvGrpSpPr/>
            <p:nvPr userDrawn="1"/>
          </p:nvGrpSpPr>
          <p:grpSpPr>
            <a:xfrm>
              <a:off x="1193454" y="2800970"/>
              <a:ext cx="4536000" cy="8676000"/>
              <a:chOff x="1193454" y="2800970"/>
              <a:chExt cx="4536000" cy="8676000"/>
            </a:xfrm>
          </p:grpSpPr>
          <p:sp>
            <p:nvSpPr>
              <p:cNvPr id="148" name="Rectangle 11"/>
              <p:cNvSpPr>
                <a:spLocks noChangeArrowheads="1"/>
              </p:cNvSpPr>
              <p:nvPr userDrawn="1"/>
            </p:nvSpPr>
            <p:spPr bwMode="auto">
              <a:xfrm>
                <a:off x="1193454" y="2800970"/>
                <a:ext cx="4536000" cy="867600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0" name="Rectangle 9"/>
              <p:cNvSpPr>
                <a:spLocks noChangeArrowheads="1"/>
              </p:cNvSpPr>
              <p:nvPr userDrawn="1"/>
            </p:nvSpPr>
            <p:spPr bwMode="auto">
              <a:xfrm>
                <a:off x="1409454" y="3016970"/>
                <a:ext cx="4104000" cy="8244000"/>
              </a:xfrm>
              <a:prstGeom prst="rect">
                <a:avLst/>
              </a:prstGeom>
              <a:noFill/>
              <a:ln w="6350" cap="rnd">
                <a:solidFill>
                  <a:srgbClr val="0070C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1" name="Rectangle 10"/>
              <p:cNvSpPr>
                <a:spLocks noChangeArrowheads="1"/>
              </p:cNvSpPr>
              <p:nvPr userDrawn="1"/>
            </p:nvSpPr>
            <p:spPr bwMode="auto">
              <a:xfrm>
                <a:off x="1301454" y="2908970"/>
                <a:ext cx="4320000" cy="846000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4" y="144464"/>
            <a:ext cx="1865312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80887"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61773"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442660"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923547" algn="ctr" defTabSz="1097023" rtl="0" fontAlgn="base">
        <a:spcBef>
          <a:spcPct val="0"/>
        </a:spcBef>
        <a:spcAft>
          <a:spcPct val="0"/>
        </a:spcAft>
        <a:defRPr kumimoji="1" sz="53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410757" indent="-410757" algn="l" defTabSz="1097023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  <a:cs typeface="+mn-cs"/>
        </a:defRPr>
      </a:lvl1pPr>
      <a:lvl2pPr marL="891644" indent="-342298" algn="l" defTabSz="1097023" rtl="0" fontAlgn="base">
        <a:spcBef>
          <a:spcPct val="20000"/>
        </a:spcBef>
        <a:spcAft>
          <a:spcPct val="0"/>
        </a:spcAft>
        <a:buChar char="–"/>
        <a:defRPr kumimoji="1" sz="3300">
          <a:solidFill>
            <a:schemeClr val="tx1"/>
          </a:solidFill>
          <a:latin typeface="+mn-lt"/>
          <a:ea typeface="+mn-ea"/>
        </a:defRPr>
      </a:lvl2pPr>
      <a:lvl3pPr marL="1372531" indent="-275508" algn="l" defTabSz="1097023" rtl="0" fontAlgn="base">
        <a:spcBef>
          <a:spcPct val="20000"/>
        </a:spcBef>
        <a:spcAft>
          <a:spcPct val="0"/>
        </a:spcAft>
        <a:buChar char="•"/>
        <a:defRPr kumimoji="1" sz="2900">
          <a:solidFill>
            <a:schemeClr val="tx1"/>
          </a:solidFill>
          <a:latin typeface="+mn-lt"/>
          <a:ea typeface="+mn-ea"/>
        </a:defRPr>
      </a:lvl3pPr>
      <a:lvl4pPr marL="1920207" indent="-273838" algn="l" defTabSz="1097023" rtl="0" fontAlgn="base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</a:defRPr>
      </a:lvl4pPr>
      <a:lvl5pPr marL="2469553" indent="-275508" algn="l" defTabSz="1097023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5pPr>
      <a:lvl6pPr marL="2950440" indent="-275508" algn="l" defTabSz="1097023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6pPr>
      <a:lvl7pPr marL="3431327" indent="-275508" algn="l" defTabSz="1097023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7pPr>
      <a:lvl8pPr marL="3912213" indent="-275508" algn="l" defTabSz="1097023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8pPr>
      <a:lvl9pPr marL="4393099" indent="-275508" algn="l" defTabSz="1097023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0887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1773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2660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3547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4432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85319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66206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47092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47" y="794864"/>
            <a:ext cx="6735696" cy="110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61773" rtl="0" eaLnBrk="1" latinLnBrk="0" hangingPunct="1">
        <a:spcBef>
          <a:spcPct val="0"/>
        </a:spcBef>
        <a:buNone/>
        <a:defRPr kumimoji="1"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665" indent="-360665" algn="l" defTabSz="961773" rtl="0" eaLnBrk="1" latinLnBrk="0" hangingPunct="1">
        <a:spcBef>
          <a:spcPct val="20000"/>
        </a:spcBef>
        <a:buFont typeface="Arial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81441" indent="-300554" algn="l" defTabSz="961773" rtl="0" eaLnBrk="1" latinLnBrk="0" hangingPunct="1">
        <a:spcBef>
          <a:spcPct val="20000"/>
        </a:spcBef>
        <a:buFont typeface="Arial" pitchFamily="34" charset="0"/>
        <a:buChar char="–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2217" indent="-240443" algn="l" defTabSz="961773" rtl="0" eaLnBrk="1" latinLnBrk="0" hangingPunct="1">
        <a:spcBef>
          <a:spcPct val="20000"/>
        </a:spcBef>
        <a:buFont typeface="Arial" pitchFamily="34" charset="0"/>
        <a:buChar char="•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83103" indent="-240443" algn="l" defTabSz="961773" rtl="0" eaLnBrk="1" latinLnBrk="0" hangingPunct="1">
        <a:spcBef>
          <a:spcPct val="20000"/>
        </a:spcBef>
        <a:buFont typeface="Arial" pitchFamily="34" charset="0"/>
        <a:buChar char="–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3989" indent="-240443" algn="l" defTabSz="961773" rtl="0" eaLnBrk="1" latinLnBrk="0" hangingPunct="1">
        <a:spcBef>
          <a:spcPct val="20000"/>
        </a:spcBef>
        <a:buFont typeface="Arial" pitchFamily="34" charset="0"/>
        <a:buChar char="»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4876" indent="-240443" algn="l" defTabSz="961773" rtl="0" eaLnBrk="1" latinLnBrk="0" hangingPunct="1">
        <a:spcBef>
          <a:spcPct val="20000"/>
        </a:spcBef>
        <a:buFont typeface="Arial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5762" indent="-240443" algn="l" defTabSz="961773" rtl="0" eaLnBrk="1" latinLnBrk="0" hangingPunct="1">
        <a:spcBef>
          <a:spcPct val="20000"/>
        </a:spcBef>
        <a:buFont typeface="Arial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6649" indent="-240443" algn="l" defTabSz="961773" rtl="0" eaLnBrk="1" latinLnBrk="0" hangingPunct="1">
        <a:spcBef>
          <a:spcPct val="20000"/>
        </a:spcBef>
        <a:buFont typeface="Arial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87536" indent="-240443" algn="l" defTabSz="961773" rtl="0" eaLnBrk="1" latinLnBrk="0" hangingPunct="1">
        <a:spcBef>
          <a:spcPct val="20000"/>
        </a:spcBef>
        <a:buFont typeface="Arial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0887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1773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2660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3547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4432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85319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66206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47092" algn="l" defTabSz="961773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revision>38</cp:revision>
  <dcterms:created xsi:type="dcterms:W3CDTF">2011-09-10T02:34:56Z</dcterms:created>
  <dcterms:modified xsi:type="dcterms:W3CDTF">2013-09-13T06:08:50Z</dcterms:modified>
</cp:coreProperties>
</file>