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handoutMasterIdLst>
    <p:handoutMasterId r:id="rId5"/>
  </p:handoutMasterIdLst>
  <p:sldIdLst>
    <p:sldId id="256" r:id="rId3"/>
    <p:sldId id="257" r:id="rId4"/>
  </p:sldIdLst>
  <p:sldSz cx="7380288" cy="133223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99161" algn="ctr" rtl="0" fontAlgn="base">
      <a:spcBef>
        <a:spcPct val="0"/>
      </a:spcBef>
      <a:spcAft>
        <a:spcPct val="0"/>
      </a:spcAft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98320" algn="ctr" rtl="0" fontAlgn="base">
      <a:spcBef>
        <a:spcPct val="0"/>
      </a:spcBef>
      <a:spcAft>
        <a:spcPct val="0"/>
      </a:spcAft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497481" algn="ctr" rtl="0" fontAlgn="base">
      <a:spcBef>
        <a:spcPct val="0"/>
      </a:spcBef>
      <a:spcAft>
        <a:spcPct val="0"/>
      </a:spcAft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996642" algn="ctr" rtl="0" fontAlgn="base">
      <a:spcBef>
        <a:spcPct val="0"/>
      </a:spcBef>
      <a:spcAft>
        <a:spcPct val="0"/>
      </a:spcAft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495800" algn="l" defTabSz="998320" rtl="0" eaLnBrk="1" latinLnBrk="0" hangingPunct="1"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994961" algn="l" defTabSz="998320" rtl="0" eaLnBrk="1" latinLnBrk="0" hangingPunct="1"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494122" algn="l" defTabSz="998320" rtl="0" eaLnBrk="1" latinLnBrk="0" hangingPunct="1"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993281" algn="l" defTabSz="998320" rtl="0" eaLnBrk="1" latinLnBrk="0" hangingPunct="1">
      <a:defRPr kumimoji="1" sz="23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 showGuides="1">
      <p:cViewPr>
        <p:scale>
          <a:sx n="100" d="100"/>
          <a:sy n="100" d="100"/>
        </p:scale>
        <p:origin x="-1110" y="-72"/>
      </p:cViewPr>
      <p:guideLst>
        <p:guide orient="horz" pos="4196"/>
        <p:guide pos="232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18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FDA8C-AF13-4AFA-BE22-ACC5C49E4DEE}" type="datetimeFigureOut">
              <a:rPr kumimoji="1" lang="ja-JP" altLang="en-US" smtClean="0"/>
              <a:t>2015/4/2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A0FE0-BFB4-4A39-89D2-BEE69E8CC1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1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グループ化 55"/>
          <p:cNvGrpSpPr/>
          <p:nvPr userDrawn="1"/>
        </p:nvGrpSpPr>
        <p:grpSpPr>
          <a:xfrm>
            <a:off x="3196791" y="2825924"/>
            <a:ext cx="935038" cy="393700"/>
            <a:chOff x="3308351" y="2587550"/>
            <a:chExt cx="935038" cy="393700"/>
          </a:xfrm>
        </p:grpSpPr>
        <p:sp>
          <p:nvSpPr>
            <p:cNvPr id="57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8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3086683" y="11909341"/>
            <a:ext cx="935038" cy="362605"/>
            <a:chOff x="2995625" y="11476970"/>
            <a:chExt cx="935038" cy="362605"/>
          </a:xfrm>
        </p:grpSpPr>
        <p:sp>
          <p:nvSpPr>
            <p:cNvPr id="60" name="Line 52"/>
            <p:cNvSpPr>
              <a:spLocks noChangeShapeType="1"/>
            </p:cNvSpPr>
            <p:nvPr userDrawn="1"/>
          </p:nvSpPr>
          <p:spPr bwMode="auto">
            <a:xfrm>
              <a:off x="3461797" y="11476970"/>
              <a:ext cx="0" cy="36260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53"/>
            <p:cNvSpPr>
              <a:spLocks noChangeShapeType="1"/>
            </p:cNvSpPr>
            <p:nvPr userDrawn="1"/>
          </p:nvSpPr>
          <p:spPr bwMode="auto">
            <a:xfrm>
              <a:off x="2995625" y="11661120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91940" y="7099956"/>
            <a:ext cx="386580" cy="935038"/>
            <a:chOff x="1476375" y="5286010"/>
            <a:chExt cx="386580" cy="935038"/>
          </a:xfrm>
        </p:grpSpPr>
        <p:sp>
          <p:nvSpPr>
            <p:cNvPr id="63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5" name="グループ化 64"/>
          <p:cNvGrpSpPr/>
          <p:nvPr userDrawn="1"/>
        </p:nvGrpSpPr>
        <p:grpSpPr>
          <a:xfrm>
            <a:off x="5826001" y="11799465"/>
            <a:ext cx="468313" cy="468313"/>
            <a:chOff x="8011319" y="6244804"/>
            <a:chExt cx="468313" cy="468313"/>
          </a:xfrm>
        </p:grpSpPr>
        <p:sp>
          <p:nvSpPr>
            <p:cNvPr id="6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 rot="16200000">
            <a:off x="5826001" y="2870944"/>
            <a:ext cx="468313" cy="468313"/>
            <a:chOff x="8011319" y="6244804"/>
            <a:chExt cx="468313" cy="468313"/>
          </a:xfrm>
        </p:grpSpPr>
        <p:sp>
          <p:nvSpPr>
            <p:cNvPr id="7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5" name="グループ化 74"/>
          <p:cNvGrpSpPr/>
          <p:nvPr userDrawn="1"/>
        </p:nvGrpSpPr>
        <p:grpSpPr>
          <a:xfrm rot="10800000">
            <a:off x="1034307" y="2873028"/>
            <a:ext cx="468313" cy="468313"/>
            <a:chOff x="8011319" y="6244804"/>
            <a:chExt cx="468313" cy="468313"/>
          </a:xfrm>
        </p:grpSpPr>
        <p:sp>
          <p:nvSpPr>
            <p:cNvPr id="7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80" name="グループ化 79"/>
          <p:cNvGrpSpPr/>
          <p:nvPr userDrawn="1"/>
        </p:nvGrpSpPr>
        <p:grpSpPr>
          <a:xfrm rot="5400000">
            <a:off x="1035893" y="11799936"/>
            <a:ext cx="468313" cy="468313"/>
            <a:chOff x="8011319" y="6244804"/>
            <a:chExt cx="468313" cy="468313"/>
          </a:xfrm>
        </p:grpSpPr>
        <p:sp>
          <p:nvSpPr>
            <p:cNvPr id="8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8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8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8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85" name="グループ化 84"/>
          <p:cNvGrpSpPr/>
          <p:nvPr userDrawn="1"/>
        </p:nvGrpSpPr>
        <p:grpSpPr>
          <a:xfrm>
            <a:off x="5933952" y="7099956"/>
            <a:ext cx="386580" cy="935038"/>
            <a:chOff x="1476375" y="5286010"/>
            <a:chExt cx="386580" cy="935038"/>
          </a:xfrm>
        </p:grpSpPr>
        <p:sp>
          <p:nvSpPr>
            <p:cNvPr id="86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8" name="グループ化 87"/>
          <p:cNvGrpSpPr/>
          <p:nvPr userDrawn="1"/>
        </p:nvGrpSpPr>
        <p:grpSpPr>
          <a:xfrm>
            <a:off x="248610" y="1246007"/>
            <a:ext cx="6681894" cy="11700397"/>
            <a:chOff x="50203" y="813636"/>
            <a:chExt cx="6681894" cy="11700397"/>
          </a:xfrm>
        </p:grpSpPr>
        <p:sp>
          <p:nvSpPr>
            <p:cNvPr id="89" name="下矢印 88"/>
            <p:cNvSpPr/>
            <p:nvPr userDrawn="1"/>
          </p:nvSpPr>
          <p:spPr bwMode="auto">
            <a:xfrm>
              <a:off x="3411480" y="1336856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90" name="テキスト ボックス 89"/>
            <p:cNvSpPr txBox="1"/>
            <p:nvPr userDrawn="1"/>
          </p:nvSpPr>
          <p:spPr>
            <a:xfrm>
              <a:off x="827441" y="813636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sp>
          <p:nvSpPr>
            <p:cNvPr id="91" name="Text Box 102"/>
            <p:cNvSpPr txBox="1">
              <a:spLocks noChangeArrowheads="1"/>
            </p:cNvSpPr>
            <p:nvPr userDrawn="1"/>
          </p:nvSpPr>
          <p:spPr bwMode="auto">
            <a:xfrm>
              <a:off x="980764" y="1692275"/>
              <a:ext cx="5040560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ja-JP" altLang="en-US" sz="1400" dirty="0" smtClean="0">
                  <a:ea typeface="ＭＳ ゴシック" pitchFamily="49" charset="-128"/>
                </a:rPr>
                <a:t>大判ハガキ　フチなし印刷用テンプレート縦</a:t>
              </a:r>
              <a:endParaRPr lang="en-US" altLang="ja-JP" sz="14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ja-JP" sz="1400" dirty="0" smtClean="0">
                  <a:ea typeface="ＭＳ ゴシック" pitchFamily="49" charset="-128"/>
                </a:rPr>
                <a:t>【</a:t>
              </a:r>
              <a:r>
                <a:rPr lang="ja-JP" altLang="en-US" sz="1400" dirty="0" smtClean="0">
                  <a:ea typeface="ＭＳ ゴシック" pitchFamily="49" charset="-128"/>
                </a:rPr>
                <a:t>宛名面</a:t>
              </a:r>
              <a:r>
                <a:rPr lang="en-US" altLang="ja-JP" sz="1400" dirty="0" smtClean="0">
                  <a:ea typeface="ＭＳ ゴシック" pitchFamily="49" charset="-128"/>
                </a:rPr>
                <a:t>】</a:t>
              </a:r>
              <a:endParaRPr lang="ja-JP" altLang="en-US" sz="1400" dirty="0">
                <a:ea typeface="ＭＳ ゴシック" pitchFamily="49" charset="-128"/>
              </a:endParaRPr>
            </a:p>
          </p:txBody>
        </p:sp>
        <p:sp>
          <p:nvSpPr>
            <p:cNvPr id="92" name="Text Box 65"/>
            <p:cNvSpPr txBox="1">
              <a:spLocks noChangeArrowheads="1"/>
            </p:cNvSpPr>
            <p:nvPr userDrawn="1"/>
          </p:nvSpPr>
          <p:spPr bwMode="auto">
            <a:xfrm>
              <a:off x="50203" y="7595629"/>
              <a:ext cx="676049" cy="2881622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/>
              <a:r>
                <a:rPr lang="ja-JP" altLang="en-US" sz="1000" dirty="0" smtClean="0"/>
                <a:t>　この黒線まで、画像や背景の色を付けてください。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（ヌリタシ）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フチなし印刷（フチが白くならない）が可能です。</a:t>
              </a:r>
              <a:endParaRPr lang="ja-JP" altLang="en-US" sz="1000" dirty="0"/>
            </a:p>
          </p:txBody>
        </p:sp>
        <p:sp>
          <p:nvSpPr>
            <p:cNvPr id="93" name="Line 66"/>
            <p:cNvSpPr>
              <a:spLocks noChangeShapeType="1"/>
            </p:cNvSpPr>
            <p:nvPr userDrawn="1"/>
          </p:nvSpPr>
          <p:spPr bwMode="auto">
            <a:xfrm>
              <a:off x="726252" y="8153778"/>
              <a:ext cx="46799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4" name="Text Box 61"/>
            <p:cNvSpPr txBox="1">
              <a:spLocks noChangeArrowheads="1"/>
            </p:cNvSpPr>
            <p:nvPr userDrawn="1"/>
          </p:nvSpPr>
          <p:spPr bwMode="auto">
            <a:xfrm>
              <a:off x="936370" y="11741588"/>
              <a:ext cx="2238375" cy="597719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FF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>
                <a:lnSpc>
                  <a:spcPct val="150000"/>
                </a:lnSpc>
                <a:spcBef>
                  <a:spcPts val="400"/>
                </a:spcBef>
              </a:pPr>
              <a:r>
                <a:rPr lang="ja-JP" altLang="en-US" sz="1000" dirty="0" smtClean="0"/>
                <a:t>　この赤線が、断ち切り線です。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この線にて断裁し、実際の仕上がり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サイズとなります。</a:t>
              </a:r>
              <a:endParaRPr lang="ja-JP" altLang="en-US" sz="1000" dirty="0"/>
            </a:p>
          </p:txBody>
        </p:sp>
        <p:sp>
          <p:nvSpPr>
            <p:cNvPr id="95" name="Text Box 63"/>
            <p:cNvSpPr txBox="1">
              <a:spLocks noChangeArrowheads="1"/>
            </p:cNvSpPr>
            <p:nvPr userDrawn="1"/>
          </p:nvSpPr>
          <p:spPr bwMode="auto">
            <a:xfrm>
              <a:off x="3887557" y="11773395"/>
              <a:ext cx="2047801" cy="740638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ja-JP" altLang="en-US" sz="1000" dirty="0" smtClean="0"/>
                <a:t>　この青線内に、切れてはいけない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文字等を配置してください。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断裁ズレがあっても安全な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範囲です。</a:t>
              </a:r>
              <a:endParaRPr lang="en-US" altLang="ja-JP" sz="1000" dirty="0" smtClean="0"/>
            </a:p>
            <a:p>
              <a:pPr algn="just"/>
              <a:r>
                <a:rPr lang="ja-JP" altLang="en-US" sz="1000" dirty="0" smtClean="0"/>
                <a:t>　</a:t>
              </a:r>
              <a:endParaRPr lang="ja-JP" altLang="en-US" sz="1000" dirty="0"/>
            </a:p>
          </p:txBody>
        </p:sp>
        <p:cxnSp>
          <p:nvCxnSpPr>
            <p:cNvPr id="96" name="直線矢印コネクタ 95"/>
            <p:cNvCxnSpPr/>
            <p:nvPr userDrawn="1"/>
          </p:nvCxnSpPr>
          <p:spPr bwMode="auto">
            <a:xfrm flipV="1">
              <a:off x="4614633" y="11262984"/>
              <a:ext cx="0" cy="509916"/>
            </a:xfrm>
            <a:prstGeom prst="straightConnector1">
              <a:avLst/>
            </a:prstGeom>
            <a:noFill/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直線矢印コネクタ 96"/>
            <p:cNvCxnSpPr/>
            <p:nvPr userDrawn="1"/>
          </p:nvCxnSpPr>
          <p:spPr bwMode="auto">
            <a:xfrm flipV="1">
              <a:off x="2193893" y="11353800"/>
              <a:ext cx="0" cy="394958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8" name="グループ化 97"/>
            <p:cNvGrpSpPr/>
            <p:nvPr userDrawn="1"/>
          </p:nvGrpSpPr>
          <p:grpSpPr>
            <a:xfrm>
              <a:off x="1193454" y="2800521"/>
              <a:ext cx="4536000" cy="8676449"/>
              <a:chOff x="1193454" y="2800521"/>
              <a:chExt cx="4536000" cy="8676449"/>
            </a:xfrm>
          </p:grpSpPr>
          <p:grpSp>
            <p:nvGrpSpPr>
              <p:cNvPr id="99" name="グループ化 98"/>
              <p:cNvGrpSpPr/>
              <p:nvPr userDrawn="1"/>
            </p:nvGrpSpPr>
            <p:grpSpPr>
              <a:xfrm>
                <a:off x="1195092" y="2800521"/>
                <a:ext cx="4534362" cy="2448000"/>
                <a:chOff x="1195092" y="2800521"/>
                <a:chExt cx="4534362" cy="2448000"/>
              </a:xfrm>
            </p:grpSpPr>
            <p:sp>
              <p:nvSpPr>
                <p:cNvPr id="104" name="正方形/長方形 4"/>
                <p:cNvSpPr>
                  <a:spLocks noChangeArrowheads="1"/>
                </p:cNvSpPr>
                <p:nvPr userDrawn="1"/>
              </p:nvSpPr>
              <p:spPr bwMode="auto">
                <a:xfrm>
                  <a:off x="1195092" y="2800521"/>
                  <a:ext cx="4534362" cy="2448000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algn="ctr">
                  <a:solidFill>
                    <a:srgbClr val="92D050"/>
                  </a:solidFill>
                  <a:round/>
                  <a:headEnd/>
                  <a:tailEnd/>
                </a:ln>
              </p:spPr>
              <p:txBody>
                <a:bodyPr lIns="74295" tIns="8890" rIns="74295" bIns="8890"/>
                <a:lstStyle/>
                <a:p>
                  <a:pPr algn="ctr" defTabSz="1042988"/>
                  <a:endParaRPr lang="en-US" altLang="ja-JP" sz="1200"/>
                </a:p>
                <a:p>
                  <a:pPr algn="ctr" defTabSz="1042988"/>
                  <a:endParaRPr lang="en-US" altLang="ja-JP" sz="1200"/>
                </a:p>
                <a:p>
                  <a:pPr algn="ctr" defTabSz="1042988"/>
                  <a:endParaRPr lang="ja-JP" altLang="en-US" sz="1200"/>
                </a:p>
              </p:txBody>
            </p:sp>
            <p:grpSp>
              <p:nvGrpSpPr>
                <p:cNvPr id="105" name="グループ化 104"/>
                <p:cNvGrpSpPr/>
                <p:nvPr userDrawn="1"/>
              </p:nvGrpSpPr>
              <p:grpSpPr>
                <a:xfrm>
                  <a:off x="2380111" y="3636491"/>
                  <a:ext cx="2947167" cy="1535815"/>
                  <a:chOff x="2380111" y="3636491"/>
                  <a:chExt cx="2947167" cy="1535815"/>
                </a:xfrm>
              </p:grpSpPr>
              <p:sp>
                <p:nvSpPr>
                  <p:cNvPr id="107" name="テキスト ボックス 5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2380111" y="3636491"/>
                    <a:ext cx="2947167" cy="136168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129314" tIns="64657" rIns="129314" bIns="64657"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en-US" altLang="ja-JP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本舗　太郎　様</a:t>
                    </a:r>
                    <a:endParaRPr lang="en-US" altLang="ja-JP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200"/>
                      </a:lnSpc>
                      <a:defRPr/>
                    </a:pPr>
                    <a:r>
                      <a:rPr lang="en-US" altLang="ja-JP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</a:t>
                    </a:r>
                    <a:r>
                      <a:rPr lang="en-US" altLang="ja-JP" sz="10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1000" dirty="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pic>
                <p:nvPicPr>
                  <p:cNvPr id="108" name="Picture 6"/>
                  <p:cNvPicPr>
                    <a:picLocks noChangeAspect="1" noChangeArrowheads="1"/>
                  </p:cNvPicPr>
                  <p:nvPr userDrawn="1"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16969" y="5004643"/>
                    <a:ext cx="2305630" cy="16766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106" name="テキスト ボックス 57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739528" y="3880081"/>
                  <a:ext cx="3587750" cy="1292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ja-JP" altLang="en-US" sz="36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lang="en-US" altLang="ja-JP" sz="3600" dirty="0" smtClean="0">
                    <a:solidFill>
                      <a:srgbClr val="FF0000"/>
                    </a:solidFill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algn="ctr" eaLnBrk="1" hangingPunct="1">
                    <a:lnSpc>
                      <a:spcPct val="150000"/>
                    </a:lnSpc>
                    <a:defRPr/>
                  </a:pPr>
                  <a:r>
                    <a:rPr lang="ja-JP" altLang="en-US" sz="2800" dirty="0" smtClean="0">
                      <a:solidFill>
                        <a:srgbClr val="FF0000"/>
                      </a:solidFill>
                    </a:rPr>
                    <a:t>使用不可</a:t>
                  </a:r>
                </a:p>
              </p:txBody>
            </p:sp>
          </p:grpSp>
          <p:grpSp>
            <p:nvGrpSpPr>
              <p:cNvPr id="100" name="グループ化 99"/>
              <p:cNvGrpSpPr/>
              <p:nvPr userDrawn="1"/>
            </p:nvGrpSpPr>
            <p:grpSpPr>
              <a:xfrm>
                <a:off x="1193454" y="2800970"/>
                <a:ext cx="4536000" cy="8676000"/>
                <a:chOff x="1193454" y="2800970"/>
                <a:chExt cx="4536000" cy="8676000"/>
              </a:xfrm>
            </p:grpSpPr>
            <p:sp>
              <p:nvSpPr>
                <p:cNvPr id="101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193454" y="2800970"/>
                  <a:ext cx="4536000" cy="8676000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2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409454" y="3016970"/>
                  <a:ext cx="4104000" cy="824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3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301454" y="2908970"/>
                  <a:ext cx="4320000" cy="8460000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  <p:pic>
        <p:nvPicPr>
          <p:cNvPr id="109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38" y="269070"/>
            <a:ext cx="2038236" cy="42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99161"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98320"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497481"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996642" algn="ctr" defTabSz="1138710" rtl="0" fontAlgn="base">
        <a:spcBef>
          <a:spcPct val="0"/>
        </a:spcBef>
        <a:spcAft>
          <a:spcPct val="0"/>
        </a:spcAft>
        <a:defRPr kumimoji="1" sz="55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426366" indent="-426366" algn="l" defTabSz="1138710" rtl="0" fontAlgn="base">
        <a:spcBef>
          <a:spcPct val="20000"/>
        </a:spcBef>
        <a:spcAft>
          <a:spcPct val="0"/>
        </a:spcAft>
        <a:buChar char="•"/>
        <a:defRPr kumimoji="1" sz="4000">
          <a:solidFill>
            <a:schemeClr val="tx1"/>
          </a:solidFill>
          <a:latin typeface="+mn-lt"/>
          <a:ea typeface="+mn-ea"/>
          <a:cs typeface="+mn-cs"/>
        </a:defRPr>
      </a:lvl1pPr>
      <a:lvl2pPr marL="925526" indent="-355305" algn="l" defTabSz="1138710" rtl="0" fontAlgn="base">
        <a:spcBef>
          <a:spcPct val="20000"/>
        </a:spcBef>
        <a:spcAft>
          <a:spcPct val="0"/>
        </a:spcAft>
        <a:buChar char="–"/>
        <a:defRPr kumimoji="1" sz="3400">
          <a:solidFill>
            <a:schemeClr val="tx1"/>
          </a:solidFill>
          <a:latin typeface="+mn-lt"/>
          <a:ea typeface="+mn-ea"/>
        </a:defRPr>
      </a:lvl2pPr>
      <a:lvl3pPr marL="1424687" indent="-285977" algn="l" defTabSz="1138710" rtl="0" fontAlgn="base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</a:defRPr>
      </a:lvl3pPr>
      <a:lvl4pPr marL="1993175" indent="-284244" algn="l" defTabSz="1138710" rtl="0" fontAlgn="base">
        <a:spcBef>
          <a:spcPct val="20000"/>
        </a:spcBef>
        <a:spcAft>
          <a:spcPct val="0"/>
        </a:spcAft>
        <a:buChar char="–"/>
        <a:defRPr kumimoji="1" sz="2500">
          <a:solidFill>
            <a:schemeClr val="tx1"/>
          </a:solidFill>
          <a:latin typeface="+mn-lt"/>
          <a:ea typeface="+mn-ea"/>
        </a:defRPr>
      </a:lvl4pPr>
      <a:lvl5pPr marL="2563396" indent="-285977" algn="l" defTabSz="1138710" rtl="0" fontAlgn="base">
        <a:spcBef>
          <a:spcPct val="20000"/>
        </a:spcBef>
        <a:spcAft>
          <a:spcPct val="0"/>
        </a:spcAft>
        <a:buChar char="»"/>
        <a:defRPr kumimoji="1" sz="2500">
          <a:solidFill>
            <a:schemeClr val="tx1"/>
          </a:solidFill>
          <a:latin typeface="+mn-lt"/>
          <a:ea typeface="+mn-ea"/>
        </a:defRPr>
      </a:lvl5pPr>
      <a:lvl6pPr marL="3062557" indent="-285977" algn="l" defTabSz="1138710" rtl="0" fontAlgn="base">
        <a:spcBef>
          <a:spcPct val="20000"/>
        </a:spcBef>
        <a:spcAft>
          <a:spcPct val="0"/>
        </a:spcAft>
        <a:buChar char="»"/>
        <a:defRPr kumimoji="1" sz="2500">
          <a:solidFill>
            <a:schemeClr val="tx1"/>
          </a:solidFill>
          <a:latin typeface="+mn-lt"/>
          <a:ea typeface="+mn-ea"/>
        </a:defRPr>
      </a:lvl6pPr>
      <a:lvl7pPr marL="3561717" indent="-285977" algn="l" defTabSz="1138710" rtl="0" fontAlgn="base">
        <a:spcBef>
          <a:spcPct val="20000"/>
        </a:spcBef>
        <a:spcAft>
          <a:spcPct val="0"/>
        </a:spcAft>
        <a:buChar char="»"/>
        <a:defRPr kumimoji="1" sz="2500">
          <a:solidFill>
            <a:schemeClr val="tx1"/>
          </a:solidFill>
          <a:latin typeface="+mn-lt"/>
          <a:ea typeface="+mn-ea"/>
        </a:defRPr>
      </a:lvl7pPr>
      <a:lvl8pPr marL="4060877" indent="-285977" algn="l" defTabSz="1138710" rtl="0" fontAlgn="base">
        <a:spcBef>
          <a:spcPct val="20000"/>
        </a:spcBef>
        <a:spcAft>
          <a:spcPct val="0"/>
        </a:spcAft>
        <a:buChar char="»"/>
        <a:defRPr kumimoji="1" sz="2500">
          <a:solidFill>
            <a:schemeClr val="tx1"/>
          </a:solidFill>
          <a:latin typeface="+mn-lt"/>
          <a:ea typeface="+mn-ea"/>
        </a:defRPr>
      </a:lvl8pPr>
      <a:lvl9pPr marL="4560037" indent="-285977" algn="l" defTabSz="1138710" rtl="0" fontAlgn="base">
        <a:spcBef>
          <a:spcPct val="20000"/>
        </a:spcBef>
        <a:spcAft>
          <a:spcPct val="0"/>
        </a:spcAft>
        <a:buChar char="»"/>
        <a:defRPr kumimoji="1" sz="2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916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832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748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6642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580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496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4122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28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47" y="794864"/>
            <a:ext cx="6735696" cy="110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98320" rtl="0" eaLnBrk="1" latinLnBrk="0" hangingPunct="1">
        <a:spcBef>
          <a:spcPct val="0"/>
        </a:spcBef>
        <a:buNone/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4370" indent="-37437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11136" indent="-311975" algn="l" defTabSz="998320" rtl="0" eaLnBrk="1" latinLnBrk="0" hangingPunct="1">
        <a:spcBef>
          <a:spcPct val="20000"/>
        </a:spcBef>
        <a:buFont typeface="Arial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7901" indent="-24958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7061" indent="-249580" algn="l" defTabSz="998320" rtl="0" eaLnBrk="1" latinLnBrk="0" hangingPunct="1">
        <a:spcBef>
          <a:spcPct val="20000"/>
        </a:spcBef>
        <a:buFont typeface="Arial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221" indent="-249580" algn="l" defTabSz="998320" rtl="0" eaLnBrk="1" latinLnBrk="0" hangingPunct="1">
        <a:spcBef>
          <a:spcPct val="20000"/>
        </a:spcBef>
        <a:buFont typeface="Arial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5381" indent="-24958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44541" indent="-24958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43702" indent="-24958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42862" indent="-249580" algn="l" defTabSz="99832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916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832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748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6642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5800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496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4122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281" algn="l" defTabSz="99832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1635616" y="3521224"/>
            <a:ext cx="864300" cy="756000"/>
            <a:chOff x="8785051" y="3025241"/>
            <a:chExt cx="864300" cy="756000"/>
          </a:xfrm>
        </p:grpSpPr>
        <p:sp>
          <p:nvSpPr>
            <p:cNvPr id="13" name="円/楕円 12"/>
            <p:cNvSpPr>
              <a:spLocks noChangeArrowheads="1"/>
            </p:cNvSpPr>
            <p:nvPr/>
          </p:nvSpPr>
          <p:spPr bwMode="auto">
            <a:xfrm>
              <a:off x="8839201" y="3025241"/>
              <a:ext cx="756000" cy="75600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131329"/>
              <a:endParaRPr lang="ja-JP" altLang="en-US"/>
            </a:p>
          </p:txBody>
        </p:sp>
        <p:cxnSp>
          <p:nvCxnSpPr>
            <p:cNvPr id="14" name="直線コネクタ 13"/>
            <p:cNvCxnSpPr>
              <a:cxnSpLocks noChangeShapeType="1"/>
            </p:cNvCxnSpPr>
            <p:nvPr/>
          </p:nvCxnSpPr>
          <p:spPr bwMode="auto">
            <a:xfrm>
              <a:off x="8851719" y="3315122"/>
              <a:ext cx="73096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" name="テキスト ボックス 6"/>
            <p:cNvSpPr txBox="1"/>
            <p:nvPr/>
          </p:nvSpPr>
          <p:spPr bwMode="auto">
            <a:xfrm>
              <a:off x="8785051" y="3290392"/>
              <a:ext cx="86430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料金別納</a:t>
              </a:r>
              <a:endParaRPr lang="en-US" altLang="ja-JP" sz="1200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郵便</a:t>
              </a:r>
            </a:p>
          </p:txBody>
        </p:sp>
        <p:cxnSp>
          <p:nvCxnSpPr>
            <p:cNvPr id="16" name="直線コネクタ 15"/>
            <p:cNvCxnSpPr>
              <a:cxnSpLocks noChangeShapeType="1"/>
            </p:cNvCxnSpPr>
            <p:nvPr/>
          </p:nvCxnSpPr>
          <p:spPr bwMode="auto">
            <a:xfrm>
              <a:off x="8867337" y="3256539"/>
              <a:ext cx="699729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3</Words>
  <Application>Microsoft Office PowerPoint</Application>
  <PresentationFormat>ユーザー設定</PresentationFormat>
  <Paragraphs>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revision>42</cp:revision>
  <dcterms:created xsi:type="dcterms:W3CDTF">2011-09-10T02:34:56Z</dcterms:created>
  <dcterms:modified xsi:type="dcterms:W3CDTF">2015-04-02T06:04:36Z</dcterms:modified>
</cp:coreProperties>
</file>