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0" r:id="rId2"/>
  </p:sldMasterIdLst>
  <p:sldIdLst>
    <p:sldId id="256" r:id="rId3"/>
    <p:sldId id="257" r:id="rId4"/>
  </p:sldIdLst>
  <p:sldSz cx="15122525" cy="106934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0" d="100"/>
          <a:sy n="60" d="100"/>
        </p:scale>
        <p:origin x="-300" y="-300"/>
      </p:cViewPr>
      <p:guideLst>
        <p:guide orient="horz" pos="3368"/>
        <p:guide pos="47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267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834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グループ化 10"/>
          <p:cNvGrpSpPr/>
          <p:nvPr userDrawn="1"/>
        </p:nvGrpSpPr>
        <p:grpSpPr>
          <a:xfrm>
            <a:off x="13012738" y="5661759"/>
            <a:ext cx="360362" cy="935038"/>
            <a:chOff x="13012738" y="5661759"/>
            <a:chExt cx="360362" cy="935038"/>
          </a:xfrm>
        </p:grpSpPr>
        <p:sp>
          <p:nvSpPr>
            <p:cNvPr id="1152" name="Line 128"/>
            <p:cNvSpPr>
              <a:spLocks noChangeShapeType="1"/>
            </p:cNvSpPr>
            <p:nvPr userDrawn="1"/>
          </p:nvSpPr>
          <p:spPr bwMode="auto">
            <a:xfrm rot="5400000">
              <a:off x="13192125" y="5950685"/>
              <a:ext cx="1587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53" name="Line 129"/>
            <p:cNvSpPr>
              <a:spLocks noChangeShapeType="1"/>
            </p:cNvSpPr>
            <p:nvPr userDrawn="1"/>
          </p:nvSpPr>
          <p:spPr bwMode="auto">
            <a:xfrm rot="5400000">
              <a:off x="12725399" y="6128484"/>
              <a:ext cx="935038" cy="158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" name="グループ化 9"/>
          <p:cNvGrpSpPr/>
          <p:nvPr userDrawn="1"/>
        </p:nvGrpSpPr>
        <p:grpSpPr>
          <a:xfrm>
            <a:off x="1747838" y="5664495"/>
            <a:ext cx="360362" cy="935038"/>
            <a:chOff x="1747838" y="5664494"/>
            <a:chExt cx="360362" cy="935038"/>
          </a:xfrm>
        </p:grpSpPr>
        <p:sp>
          <p:nvSpPr>
            <p:cNvPr id="1154" name="Line 130"/>
            <p:cNvSpPr>
              <a:spLocks noChangeShapeType="1"/>
            </p:cNvSpPr>
            <p:nvPr userDrawn="1"/>
          </p:nvSpPr>
          <p:spPr bwMode="auto">
            <a:xfrm rot="5400000">
              <a:off x="1927225" y="5931195"/>
              <a:ext cx="1587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55" name="Line 131"/>
            <p:cNvSpPr>
              <a:spLocks noChangeShapeType="1"/>
            </p:cNvSpPr>
            <p:nvPr userDrawn="1"/>
          </p:nvSpPr>
          <p:spPr bwMode="auto">
            <a:xfrm rot="5400000">
              <a:off x="1460499" y="6131219"/>
              <a:ext cx="935038" cy="158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2" name="グループ化 11"/>
          <p:cNvGrpSpPr/>
          <p:nvPr userDrawn="1"/>
        </p:nvGrpSpPr>
        <p:grpSpPr>
          <a:xfrm>
            <a:off x="7094662" y="10020548"/>
            <a:ext cx="935037" cy="358775"/>
            <a:chOff x="7094662" y="10020548"/>
            <a:chExt cx="935037" cy="358775"/>
          </a:xfrm>
        </p:grpSpPr>
        <p:sp>
          <p:nvSpPr>
            <p:cNvPr id="1158" name="Line 134"/>
            <p:cNvSpPr>
              <a:spLocks noChangeShapeType="1"/>
            </p:cNvSpPr>
            <p:nvPr userDrawn="1"/>
          </p:nvSpPr>
          <p:spPr bwMode="auto">
            <a:xfrm rot="5400000">
              <a:off x="7382794" y="10199142"/>
              <a:ext cx="358775" cy="158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59" name="Line 135"/>
            <p:cNvSpPr>
              <a:spLocks noChangeShapeType="1"/>
            </p:cNvSpPr>
            <p:nvPr userDrawn="1"/>
          </p:nvSpPr>
          <p:spPr bwMode="auto">
            <a:xfrm rot="5400000">
              <a:off x="7561387" y="9657010"/>
              <a:ext cx="1588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47" name="グループ化 46"/>
          <p:cNvGrpSpPr/>
          <p:nvPr userDrawn="1"/>
        </p:nvGrpSpPr>
        <p:grpSpPr>
          <a:xfrm>
            <a:off x="12908358" y="9909423"/>
            <a:ext cx="468313" cy="468313"/>
            <a:chOff x="8011319" y="6244804"/>
            <a:chExt cx="468313" cy="468313"/>
          </a:xfrm>
        </p:grpSpPr>
        <p:sp>
          <p:nvSpPr>
            <p:cNvPr id="4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4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2" name="グループ化 51"/>
          <p:cNvGrpSpPr/>
          <p:nvPr userDrawn="1"/>
        </p:nvGrpSpPr>
        <p:grpSpPr>
          <a:xfrm rot="16200000">
            <a:off x="12904790" y="1880820"/>
            <a:ext cx="468313" cy="468313"/>
            <a:chOff x="8011319" y="6244804"/>
            <a:chExt cx="468313" cy="468313"/>
          </a:xfrm>
        </p:grpSpPr>
        <p:sp>
          <p:nvSpPr>
            <p:cNvPr id="5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7" name="グループ化 56"/>
          <p:cNvGrpSpPr/>
          <p:nvPr userDrawn="1"/>
        </p:nvGrpSpPr>
        <p:grpSpPr>
          <a:xfrm rot="10800000">
            <a:off x="1745458" y="1883198"/>
            <a:ext cx="468313" cy="468313"/>
            <a:chOff x="8011319" y="6244804"/>
            <a:chExt cx="468313" cy="468313"/>
          </a:xfrm>
        </p:grpSpPr>
        <p:sp>
          <p:nvSpPr>
            <p:cNvPr id="5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6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2" name="グループ化 71"/>
          <p:cNvGrpSpPr/>
          <p:nvPr userDrawn="1"/>
        </p:nvGrpSpPr>
        <p:grpSpPr>
          <a:xfrm rot="5400000">
            <a:off x="1747690" y="9912516"/>
            <a:ext cx="468313" cy="468313"/>
            <a:chOff x="8011319" y="6244804"/>
            <a:chExt cx="468313" cy="468313"/>
          </a:xfrm>
        </p:grpSpPr>
        <p:sp>
          <p:nvSpPr>
            <p:cNvPr id="7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29" name="グループ化 2"/>
          <p:cNvGrpSpPr>
            <a:grpSpLocks/>
          </p:cNvGrpSpPr>
          <p:nvPr userDrawn="1"/>
        </p:nvGrpSpPr>
        <p:grpSpPr bwMode="auto">
          <a:xfrm>
            <a:off x="7092950" y="1884363"/>
            <a:ext cx="935038" cy="358775"/>
            <a:chOff x="7069138" y="1884363"/>
            <a:chExt cx="935037" cy="358775"/>
          </a:xfrm>
        </p:grpSpPr>
        <p:sp>
          <p:nvSpPr>
            <p:cNvPr id="130" name="Line 132"/>
            <p:cNvSpPr>
              <a:spLocks noChangeShapeType="1"/>
            </p:cNvSpPr>
            <p:nvPr userDrawn="1"/>
          </p:nvSpPr>
          <p:spPr bwMode="auto">
            <a:xfrm rot="5400000">
              <a:off x="7377906" y="2062957"/>
              <a:ext cx="358775" cy="158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31" name="Line 133"/>
            <p:cNvSpPr>
              <a:spLocks noChangeShapeType="1"/>
            </p:cNvSpPr>
            <p:nvPr userDrawn="1"/>
          </p:nvSpPr>
          <p:spPr bwMode="auto">
            <a:xfrm rot="5400000">
              <a:off x="7535863" y="1655763"/>
              <a:ext cx="1587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4" name="グループ化 3"/>
          <p:cNvGrpSpPr/>
          <p:nvPr userDrawn="1"/>
        </p:nvGrpSpPr>
        <p:grpSpPr>
          <a:xfrm>
            <a:off x="817361" y="307541"/>
            <a:ext cx="13745064" cy="9855639"/>
            <a:chOff x="817361" y="307541"/>
            <a:chExt cx="13745064" cy="9855639"/>
          </a:xfrm>
        </p:grpSpPr>
        <p:sp>
          <p:nvSpPr>
            <p:cNvPr id="60" name="下矢印 59"/>
            <p:cNvSpPr/>
            <p:nvPr userDrawn="1"/>
          </p:nvSpPr>
          <p:spPr bwMode="auto">
            <a:xfrm>
              <a:off x="7445604" y="881047"/>
              <a:ext cx="258304" cy="361197"/>
            </a:xfrm>
            <a:prstGeom prst="downArrow">
              <a:avLst/>
            </a:prstGeom>
            <a:solidFill>
              <a:srgbClr val="FF00FF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61" name="テキスト ボックス 60"/>
            <p:cNvSpPr txBox="1"/>
            <p:nvPr userDrawn="1"/>
          </p:nvSpPr>
          <p:spPr>
            <a:xfrm>
              <a:off x="4138613" y="307541"/>
              <a:ext cx="7416824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800" dirty="0" smtClean="0"/>
                <a:t>デザインが完成しましたら、スライドマスタを表示させ、</a:t>
              </a:r>
              <a:endParaRPr kumimoji="1" lang="en-US" altLang="ja-JP" sz="1800" dirty="0" smtClean="0"/>
            </a:p>
            <a:p>
              <a:pPr algn="l"/>
              <a:r>
                <a:rPr kumimoji="1" lang="ja-JP" altLang="en-US" sz="1800" dirty="0" smtClean="0"/>
                <a:t>このコメントを含む</a:t>
              </a:r>
              <a:r>
                <a:rPr kumimoji="1" lang="en-US" altLang="ja-JP" sz="1800" dirty="0" smtClean="0"/>
                <a:t>【</a:t>
              </a:r>
              <a:r>
                <a:rPr kumimoji="1" lang="ja-JP" altLang="en-US" sz="1800" dirty="0" smtClean="0"/>
                <a:t>グループ</a:t>
              </a:r>
              <a:r>
                <a:rPr kumimoji="1" lang="en-US" altLang="ja-JP" sz="1800" dirty="0" smtClean="0"/>
                <a:t>】</a:t>
              </a:r>
              <a:r>
                <a:rPr kumimoji="1" lang="ja-JP" altLang="en-US" sz="1800" dirty="0" smtClean="0"/>
                <a:t>を全て削除してからＰＤＦ化をお願いします。</a:t>
              </a:r>
              <a:endParaRPr kumimoji="1" lang="ja-JP" altLang="en-US" sz="1800" dirty="0"/>
            </a:p>
          </p:txBody>
        </p:sp>
        <p:grpSp>
          <p:nvGrpSpPr>
            <p:cNvPr id="3" name="グループ化 2"/>
            <p:cNvGrpSpPr/>
            <p:nvPr userDrawn="1"/>
          </p:nvGrpSpPr>
          <p:grpSpPr>
            <a:xfrm>
              <a:off x="817361" y="1304960"/>
              <a:ext cx="13745064" cy="8858220"/>
              <a:chOff x="817361" y="1304960"/>
              <a:chExt cx="13745064" cy="8858220"/>
            </a:xfrm>
          </p:grpSpPr>
          <p:sp>
            <p:nvSpPr>
              <p:cNvPr id="63" name="Text Box 102"/>
              <p:cNvSpPr txBox="1">
                <a:spLocks noChangeArrowheads="1"/>
              </p:cNvSpPr>
              <p:nvPr userDrawn="1"/>
            </p:nvSpPr>
            <p:spPr bwMode="auto">
              <a:xfrm>
                <a:off x="5032978" y="1304960"/>
                <a:ext cx="504056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6350" algn="ctr">
                    <a:solidFill>
                      <a:srgbClr val="FF00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ja-JP" altLang="en-US" sz="1800" dirty="0" smtClean="0">
                    <a:ea typeface="ＭＳ ゴシック" pitchFamily="49" charset="-128"/>
                  </a:rPr>
                  <a:t>Ａ</a:t>
                </a:r>
                <a:r>
                  <a:rPr lang="en-US" altLang="ja-JP" sz="1800" dirty="0" smtClean="0">
                    <a:ea typeface="ＭＳ ゴシック" pitchFamily="49" charset="-128"/>
                  </a:rPr>
                  <a:t>4</a:t>
                </a:r>
                <a:r>
                  <a:rPr lang="ja-JP" altLang="en-US" sz="1800" dirty="0" smtClean="0">
                    <a:ea typeface="ＭＳ ゴシック" pitchFamily="49" charset="-128"/>
                  </a:rPr>
                  <a:t>チラシ</a:t>
                </a:r>
                <a:r>
                  <a:rPr lang="ja-JP" altLang="en-US" sz="1800" dirty="0" smtClean="0">
                    <a:ea typeface="ＭＳ ゴシック" pitchFamily="49" charset="-128"/>
                  </a:rPr>
                  <a:t>　フチなし印刷用テンプレート</a:t>
                </a:r>
                <a:r>
                  <a:rPr lang="ja-JP" altLang="en-US" sz="1800" dirty="0" smtClean="0">
                    <a:ea typeface="ＭＳ ゴシック" pitchFamily="49" charset="-128"/>
                  </a:rPr>
                  <a:t>横</a:t>
                </a:r>
                <a:endParaRPr lang="en-US" altLang="ja-JP" sz="1800" dirty="0" smtClean="0">
                  <a:ea typeface="ＭＳ ゴシック" pitchFamily="49" charset="-128"/>
                </a:endParaRPr>
              </a:p>
            </p:txBody>
          </p:sp>
          <p:sp>
            <p:nvSpPr>
              <p:cNvPr id="64" name="Text Box 65"/>
              <p:cNvSpPr txBox="1">
                <a:spLocks noChangeArrowheads="1"/>
              </p:cNvSpPr>
              <p:nvPr userDrawn="1"/>
            </p:nvSpPr>
            <p:spPr bwMode="auto">
              <a:xfrm>
                <a:off x="13652642" y="5983578"/>
                <a:ext cx="909783" cy="4179602"/>
              </a:xfrm>
              <a:prstGeom prst="rect">
                <a:avLst/>
              </a:prstGeom>
              <a:solidFill>
                <a:srgbClr val="FFFFFF"/>
              </a:solidFill>
              <a:ln w="6350" cap="rnd" algn="ctr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eaVert" lIns="74295" tIns="8890" rIns="74295" bIns="8890"/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just"/>
                <a:r>
                  <a:rPr lang="ja-JP" altLang="en-US" sz="1400" dirty="0" smtClean="0"/>
                  <a:t>　この黒線まで、画像や背景の色を付けてください。</a:t>
                </a:r>
                <a:endParaRPr lang="en-US" altLang="ja-JP" sz="1400" dirty="0" smtClean="0"/>
              </a:p>
              <a:p>
                <a:pPr algn="just"/>
                <a:r>
                  <a:rPr lang="ja-JP" altLang="en-US" sz="1400" dirty="0" smtClean="0"/>
                  <a:t>　（ヌリタシ）</a:t>
                </a:r>
                <a:endParaRPr lang="en-US" altLang="ja-JP" sz="1400" dirty="0" smtClean="0"/>
              </a:p>
              <a:p>
                <a:pPr algn="just"/>
                <a:r>
                  <a:rPr lang="ja-JP" altLang="en-US" sz="1400" dirty="0" smtClean="0"/>
                  <a:t>　フチなし印刷（フチが白くならない）が可能です。</a:t>
                </a:r>
                <a:endParaRPr lang="ja-JP" altLang="en-US" sz="1400" dirty="0"/>
              </a:p>
            </p:txBody>
          </p:sp>
          <p:sp>
            <p:nvSpPr>
              <p:cNvPr id="65" name="Line 66"/>
              <p:cNvSpPr>
                <a:spLocks noChangeShapeType="1"/>
              </p:cNvSpPr>
              <p:nvPr userDrawn="1"/>
            </p:nvSpPr>
            <p:spPr bwMode="auto">
              <a:xfrm>
                <a:off x="1647825" y="3615816"/>
                <a:ext cx="581025" cy="0"/>
              </a:xfrm>
              <a:prstGeom prst="line">
                <a:avLst/>
              </a:prstGeom>
              <a:noFill/>
              <a:ln w="63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sp>
            <p:nvSpPr>
              <p:cNvPr id="67" name="テキスト ボックス 66"/>
              <p:cNvSpPr txBox="1"/>
              <p:nvPr userDrawn="1"/>
            </p:nvSpPr>
            <p:spPr>
              <a:xfrm>
                <a:off x="829210" y="2754412"/>
                <a:ext cx="830997" cy="288032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kumimoji="1" lang="ja-JP" altLang="en-US" sz="1400" dirty="0" smtClean="0"/>
                  <a:t>　この赤線が、断ち切り線です。</a:t>
                </a:r>
              </a:p>
              <a:p>
                <a:pPr algn="l"/>
                <a:r>
                  <a:rPr kumimoji="1" lang="ja-JP" altLang="en-US" sz="1400" dirty="0" smtClean="0"/>
                  <a:t>　この線にて断裁し、実際の仕上がり</a:t>
                </a:r>
              </a:p>
              <a:p>
                <a:pPr algn="l"/>
                <a:r>
                  <a:rPr kumimoji="1" lang="ja-JP" altLang="en-US" sz="1400" dirty="0" smtClean="0"/>
                  <a:t>　サイズとなります。</a:t>
                </a:r>
                <a:endParaRPr kumimoji="1" lang="ja-JP" altLang="en-US" sz="1400" dirty="0"/>
              </a:p>
            </p:txBody>
          </p:sp>
          <p:sp>
            <p:nvSpPr>
              <p:cNvPr id="68" name="テキスト ボックス 67"/>
              <p:cNvSpPr txBox="1"/>
              <p:nvPr userDrawn="1"/>
            </p:nvSpPr>
            <p:spPr>
              <a:xfrm>
                <a:off x="817361" y="6858868"/>
                <a:ext cx="830997" cy="3025815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kumimoji="1" lang="ja-JP" altLang="en-US" sz="1400" dirty="0" smtClean="0"/>
                  <a:t>　この青線内に、切れてはいけない</a:t>
                </a:r>
              </a:p>
              <a:p>
                <a:pPr algn="l"/>
                <a:r>
                  <a:rPr kumimoji="1" lang="ja-JP" altLang="en-US" sz="1400" dirty="0" smtClean="0"/>
                  <a:t>　文字等を配置してください。</a:t>
                </a:r>
              </a:p>
              <a:p>
                <a:pPr algn="l"/>
                <a:r>
                  <a:rPr kumimoji="1" lang="ja-JP" altLang="en-US" sz="1400" dirty="0" smtClean="0"/>
                  <a:t>　断裁ズレがあっても安全な範囲です。</a:t>
                </a:r>
              </a:p>
            </p:txBody>
          </p:sp>
          <p:cxnSp>
            <p:nvCxnSpPr>
              <p:cNvPr id="69" name="直線矢印コネクタ 68"/>
              <p:cNvCxnSpPr/>
              <p:nvPr userDrawn="1"/>
            </p:nvCxnSpPr>
            <p:spPr bwMode="auto">
              <a:xfrm flipH="1">
                <a:off x="13001626" y="7309197"/>
                <a:ext cx="647699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70" name="Line 66"/>
              <p:cNvSpPr>
                <a:spLocks noChangeShapeType="1"/>
              </p:cNvSpPr>
              <p:nvPr userDrawn="1"/>
            </p:nvSpPr>
            <p:spPr bwMode="auto">
              <a:xfrm>
                <a:off x="1647825" y="7650956"/>
                <a:ext cx="695325" cy="0"/>
              </a:xfrm>
              <a:prstGeom prst="line">
                <a:avLst/>
              </a:prstGeom>
              <a:noFill/>
              <a:ln w="6350">
                <a:solidFill>
                  <a:srgbClr val="0070C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grpSp>
            <p:nvGrpSpPr>
              <p:cNvPr id="133" name="グループ化 132"/>
              <p:cNvGrpSpPr/>
              <p:nvPr userDrawn="1"/>
            </p:nvGrpSpPr>
            <p:grpSpPr>
              <a:xfrm>
                <a:off x="2108201" y="2243385"/>
                <a:ext cx="10904538" cy="7773988"/>
                <a:chOff x="2108201" y="2243385"/>
                <a:chExt cx="10904538" cy="7773988"/>
              </a:xfrm>
            </p:grpSpPr>
            <p:sp>
              <p:nvSpPr>
                <p:cNvPr id="134" name="Rectangle 105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889376" y="898773"/>
                  <a:ext cx="7342188" cy="10472738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5" name="Rectangle 106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781426" y="790822"/>
                  <a:ext cx="7558088" cy="10688638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6" name="Rectangle 107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673476" y="678110"/>
                  <a:ext cx="7773988" cy="10904538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</p:grp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428236"/>
            <a:ext cx="1676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8091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iming>
    <p:tnLst>
      <p:par>
        <p:cTn id="1" dur="indefinite" restart="never" nodeType="tmRoot"/>
      </p:par>
    </p:tnLst>
  </p:timing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69" y="378148"/>
            <a:ext cx="13062297" cy="1004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69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050077"/>
      </p:ext>
    </p:extLst>
  </p:cSld>
  <p:clrMapOvr>
    <a:masterClrMapping/>
  </p:clrMapOvr>
</p:sld>
</file>

<file path=ppt/theme/theme1.xml><?xml version="1.0" encoding="utf-8"?>
<a:theme xmlns:a="http://schemas.openxmlformats.org/drawingml/2006/main" name="2_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2_標準デザイン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toyoguchi</dc:creator>
  <cp:lastModifiedBy>toyoguchi</cp:lastModifiedBy>
  <cp:revision>30</cp:revision>
  <dcterms:created xsi:type="dcterms:W3CDTF">2011-09-10T02:34:56Z</dcterms:created>
  <dcterms:modified xsi:type="dcterms:W3CDTF">2013-09-17T02:45:20Z</dcterms:modified>
</cp:coreProperties>
</file>