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06934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282" autoAdjust="0"/>
  </p:normalViewPr>
  <p:slideViewPr>
    <p:cSldViewPr showGuides="1">
      <p:cViewPr varScale="1">
        <p:scale>
          <a:sx n="47" d="100"/>
          <a:sy n="47" d="100"/>
        </p:scale>
        <p:origin x="-1602" y="-90"/>
      </p:cViewPr>
      <p:guideLst>
        <p:guide orient="horz" pos="4763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2013/9/17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20975" y="947738"/>
            <a:ext cx="3352800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4872141" y="2269529"/>
            <a:ext cx="935037" cy="360362"/>
            <a:chOff x="4872140" y="2269529"/>
            <a:chExt cx="935037" cy="360362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4873502" y="13534429"/>
            <a:ext cx="935037" cy="360362"/>
            <a:chOff x="4873502" y="13534429"/>
            <a:chExt cx="935037" cy="360362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1093790" y="7615183"/>
            <a:ext cx="358775" cy="935037"/>
            <a:chOff x="1093790" y="7615183"/>
            <a:chExt cx="358775" cy="935037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9229727" y="7614469"/>
            <a:ext cx="358775" cy="935037"/>
            <a:chOff x="9229727" y="7614468"/>
            <a:chExt cx="358775" cy="935037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2"/>
          <p:cNvGrpSpPr>
            <a:grpSpLocks/>
          </p:cNvGrpSpPr>
          <p:nvPr userDrawn="1"/>
        </p:nvGrpSpPr>
        <p:grpSpPr bwMode="auto">
          <a:xfrm>
            <a:off x="90488" y="239713"/>
            <a:ext cx="9504684" cy="14574837"/>
            <a:chOff x="90116" y="239659"/>
            <a:chExt cx="9505092" cy="14574399"/>
          </a:xfrm>
        </p:grpSpPr>
        <p:grpSp>
          <p:nvGrpSpPr>
            <p:cNvPr id="32" name="グループ化 5"/>
            <p:cNvGrpSpPr>
              <a:grpSpLocks/>
            </p:cNvGrpSpPr>
            <p:nvPr userDrawn="1"/>
          </p:nvGrpSpPr>
          <p:grpSpPr bwMode="auto">
            <a:xfrm>
              <a:off x="90116" y="1359195"/>
              <a:ext cx="9136434" cy="13454863"/>
              <a:chOff x="90116" y="1359195"/>
              <a:chExt cx="9136434" cy="13454863"/>
            </a:xfrm>
          </p:grpSpPr>
          <p:grpSp>
            <p:nvGrpSpPr>
              <p:cNvPr id="35" name="グループ化 4"/>
              <p:cNvGrpSpPr>
                <a:grpSpLocks/>
              </p:cNvGrpSpPr>
              <p:nvPr userDrawn="1"/>
            </p:nvGrpSpPr>
            <p:grpSpPr bwMode="auto">
              <a:xfrm>
                <a:off x="90116" y="1359195"/>
                <a:ext cx="8864980" cy="13454863"/>
                <a:chOff x="90116" y="1359195"/>
                <a:chExt cx="8864980" cy="13454863"/>
              </a:xfrm>
            </p:grpSpPr>
            <p:sp>
              <p:nvSpPr>
                <p:cNvPr id="40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903119" y="13912385"/>
                  <a:ext cx="2971927" cy="761977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 smtClean="0"/>
                    <a:t>　この赤線が、断ち切り線です。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この線にて断裁し、実際の仕上がり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サイズとなります。</a:t>
                  </a:r>
                  <a:endParaRPr lang="ja-JP" altLang="en-US" sz="1400" dirty="0"/>
                </a:p>
              </p:txBody>
            </p:sp>
            <p:sp>
              <p:nvSpPr>
                <p:cNvPr id="41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6132400" y="13864762"/>
                  <a:ext cx="2822696" cy="949296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この青線内に、切れてはいけない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文字等を配置してください。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断裁ズレがあっても安全な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範囲です。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</a:t>
                  </a:r>
                  <a:endParaRPr lang="ja-JP" altLang="en-US" sz="1400" dirty="0"/>
                </a:p>
              </p:txBody>
            </p:sp>
            <p:sp>
              <p:nvSpPr>
                <p:cNvPr id="4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0116" y="9138917"/>
                  <a:ext cx="909676" cy="417976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この黒線まで、画像や背景の色を付けてください。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（ヌリタシ）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フチなし印刷（フチが白くならない）が可能です。</a:t>
                  </a:r>
                  <a:endParaRPr lang="ja-JP" altLang="en-US" sz="1400" dirty="0"/>
                </a:p>
              </p:txBody>
            </p:sp>
            <p:sp>
              <p:nvSpPr>
                <p:cNvPr id="4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985385" y="10242014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44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610132" y="1359195"/>
                  <a:ext cx="5471925" cy="3693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 smtClean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チラシ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　フチなし印刷用テンプレート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縦</a:t>
                  </a:r>
                  <a:endParaRPr lang="en-US" altLang="ja-JP" sz="1800" dirty="0" smtClean="0">
                    <a:ea typeface="ＭＳ ゴシック" pitchFamily="49" charset="-128"/>
                  </a:endParaRPr>
                </a:p>
              </p:txBody>
            </p:sp>
            <p:cxnSp>
              <p:nvCxnSpPr>
                <p:cNvPr id="45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6859588" y="13318530"/>
                  <a:ext cx="0" cy="54628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6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2970436" y="13429655"/>
                  <a:ext cx="0" cy="482826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6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29892"/>
                <a:ext cx="7773987" cy="10904538"/>
                <a:chOff x="1452563" y="3205955"/>
                <a:chExt cx="7773987" cy="10904538"/>
              </a:xfrm>
            </p:grpSpPr>
            <p:sp>
              <p:nvSpPr>
                <p:cNvPr id="37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73225" y="3421855"/>
                  <a:ext cx="7342187" cy="10472738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8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5275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9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</p:grpSp>
        <p:sp>
          <p:nvSpPr>
            <p:cNvPr id="33" name="下矢印 47"/>
            <p:cNvSpPr>
              <a:spLocks noChangeArrowheads="1"/>
            </p:cNvSpPr>
            <p:nvPr userDrawn="1"/>
          </p:nvSpPr>
          <p:spPr bwMode="auto">
            <a:xfrm>
              <a:off x="5210404" y="813165"/>
              <a:ext cx="258304" cy="361197"/>
            </a:xfrm>
            <a:prstGeom prst="downArrow">
              <a:avLst>
                <a:gd name="adj1" fmla="val 50000"/>
                <a:gd name="adj2" fmla="val 49997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474788"/>
              <a:endParaRPr lang="ja-JP" altLang="en-US"/>
            </a:p>
          </p:txBody>
        </p:sp>
        <p:sp>
          <p:nvSpPr>
            <p:cNvPr id="34" name="テキスト ボックス 48"/>
            <p:cNvSpPr txBox="1">
              <a:spLocks noChangeArrowheads="1"/>
            </p:cNvSpPr>
            <p:nvPr userDrawn="1"/>
          </p:nvSpPr>
          <p:spPr bwMode="auto">
            <a:xfrm>
              <a:off x="2178090" y="239659"/>
              <a:ext cx="7417118" cy="64609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dirty="0" smtClean="0"/>
                <a:t>デザインが完成しましたら、スライドマスタを表示させ、</a:t>
              </a:r>
              <a:endParaRPr lang="en-US" altLang="ja-JP" sz="1800" dirty="0" smtClean="0"/>
            </a:p>
            <a:p>
              <a:pPr algn="l" eaLnBrk="1" hangingPunct="1">
                <a:defRPr/>
              </a:pPr>
              <a:r>
                <a:rPr lang="ja-JP" altLang="en-US" sz="1800" dirty="0" smtClean="0"/>
                <a:t>このコメントを含む</a:t>
              </a:r>
              <a:r>
                <a:rPr lang="en-US" altLang="ja-JP" sz="1800" dirty="0" smtClean="0"/>
                <a:t>【</a:t>
              </a:r>
              <a:r>
                <a:rPr lang="ja-JP" altLang="en-US" sz="1800" dirty="0" smtClean="0"/>
                <a:t>グループ</a:t>
              </a:r>
              <a:r>
                <a:rPr lang="en-US" altLang="ja-JP" sz="1800" dirty="0" smtClean="0"/>
                <a:t>】</a:t>
              </a:r>
              <a:r>
                <a:rPr lang="ja-JP" altLang="en-US" sz="1800" dirty="0" smtClean="0"/>
                <a:t>を全て削除してからＰＤＦ化をお願いします。</a:t>
              </a:r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 rot="16200000">
            <a:off x="9120373" y="2267937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0800000">
            <a:off x="1090632" y="2267937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5400000">
            <a:off x="1091952" y="13429153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2" name="グループ化 61"/>
          <p:cNvGrpSpPr/>
          <p:nvPr userDrawn="1"/>
        </p:nvGrpSpPr>
        <p:grpSpPr>
          <a:xfrm>
            <a:off x="9121776" y="13427724"/>
            <a:ext cx="468313" cy="468313"/>
            <a:chOff x="8011319" y="6244804"/>
            <a:chExt cx="468313" cy="468313"/>
          </a:xfrm>
        </p:grpSpPr>
        <p:sp>
          <p:nvSpPr>
            <p:cNvPr id="6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531267"/>
            <a:ext cx="16827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04" y="844024"/>
            <a:ext cx="9771848" cy="132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toyoguchi</cp:lastModifiedBy>
  <cp:revision>35</cp:revision>
  <dcterms:created xsi:type="dcterms:W3CDTF">2011-09-10T02:34:56Z</dcterms:created>
  <dcterms:modified xsi:type="dcterms:W3CDTF">2013-09-17T02:36:17Z</dcterms:modified>
</cp:coreProperties>
</file>